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  <p:sldMasterId id="2147483660" r:id="rId4"/>
    <p:sldMasterId id="2147483665" r:id="rId5"/>
    <p:sldMasterId id="2147483670" r:id="rId6"/>
    <p:sldMasterId id="2147483675" r:id="rId7"/>
    <p:sldMasterId id="2147483680" r:id="rId8"/>
    <p:sldMasterId id="2147483685" r:id="rId9"/>
  </p:sldMasterIdLst>
  <p:notesMasterIdLst>
    <p:notesMasterId r:id="rId11"/>
  </p:notesMasterIdLst>
  <p:sldIdLst>
    <p:sldId id="256" r:id="rId10"/>
    <p:sldId id="1908" r:id="rId12"/>
    <p:sldId id="1972" r:id="rId13"/>
    <p:sldId id="1970" r:id="rId14"/>
    <p:sldId id="1973" r:id="rId15"/>
    <p:sldId id="1977" r:id="rId16"/>
    <p:sldId id="1978" r:id="rId17"/>
    <p:sldId id="1980" r:id="rId18"/>
    <p:sldId id="1982" r:id="rId19"/>
    <p:sldId id="1992" r:id="rId20"/>
    <p:sldId id="1993" r:id="rId21"/>
    <p:sldId id="1994" r:id="rId22"/>
    <p:sldId id="1995" r:id="rId23"/>
    <p:sldId id="1996" r:id="rId24"/>
    <p:sldId id="1997" r:id="rId25"/>
    <p:sldId id="2000" r:id="rId26"/>
    <p:sldId id="2006" r:id="rId27"/>
    <p:sldId id="2007" r:id="rId28"/>
    <p:sldId id="2001" r:id="rId29"/>
    <p:sldId id="2002" r:id="rId30"/>
    <p:sldId id="2003" r:id="rId31"/>
    <p:sldId id="2004" r:id="rId32"/>
    <p:sldId id="2005" r:id="rId33"/>
    <p:sldId id="1999" r:id="rId34"/>
  </p:sldIdLst>
  <p:sldSz cx="12192000" cy="6858000"/>
  <p:notesSz cx="6858000" cy="9144000"/>
  <p:custShowLst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63E318A-E257-40C9-AD50-1EA84313587A}">
          <p14:sldIdLst>
            <p14:sldId id="256"/>
            <p14:sldId id="1908"/>
            <p14:sldId id="1972"/>
            <p14:sldId id="1970"/>
            <p14:sldId id="1973"/>
            <p14:sldId id="1977"/>
            <p14:sldId id="1978"/>
            <p14:sldId id="1980"/>
            <p14:sldId id="1982"/>
            <p14:sldId id="1992"/>
            <p14:sldId id="1993"/>
            <p14:sldId id="1994"/>
            <p14:sldId id="1995"/>
            <p14:sldId id="1996"/>
            <p14:sldId id="1997"/>
            <p14:sldId id="2000"/>
            <p14:sldId id="2006"/>
            <p14:sldId id="2007"/>
            <p14:sldId id="2001"/>
            <p14:sldId id="2002"/>
            <p14:sldId id="2003"/>
            <p14:sldId id="2004"/>
            <p14:sldId id="2005"/>
            <p14:sldId id="199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未知的使用者134" initials="未知的使用者134" lastIdx="1" clrIdx="0"/>
  <p:cmAuthor id="757" name="未知用户381" initials="未" lastIdx="1" clrIdx="0"/>
  <p:cmAuthor id="1" name="Johnny Hsieh" initials="J" lastIdx="1" clrIdx="0"/>
  <p:cmAuthor id="758" name="未知用户382" initials="未" lastIdx="1" clrIdx="0"/>
  <p:cmAuthor id="2" name="未知用户6" initials="未" lastIdx="1" clrIdx="0"/>
  <p:cmAuthor id="759" name="未知用户383" initials="未" lastIdx="1" clrIdx="0"/>
  <p:cmAuthor id="3" name="rita" initials="r" lastIdx="1" clrIdx="1"/>
  <p:cmAuthor id="760" name="未知用户384" initials="未" lastIdx="1" clrIdx="0"/>
  <p:cmAuthor id="4" name="Cindy-NB" initials="C" lastIdx="1" clrIdx="0"/>
  <p:cmAuthor id="5" name="Louis Lu" initials="L" lastIdx="5" clrIdx="1"/>
  <p:cmAuthor id="762" name="未知用户385" initials="未" lastIdx="2" clrIdx="0"/>
  <p:cmAuthor id="6" name="未知用户4" initials="未" lastIdx="1" clrIdx="0"/>
  <p:cmAuthor id="763" name="未知用户386" initials="未" lastIdx="1" clrIdx="1"/>
  <p:cmAuthor id="7" name="Kevin Hu" initials="K" lastIdx="1" clrIdx="0"/>
  <p:cmAuthor id="764" name="未知用户429" initials="未" lastIdx="1" clrIdx="0"/>
  <p:cmAuthor id="8" name="Neno Loje" initials="N" lastIdx="1" clrIdx="0"/>
  <p:cmAuthor id="765" name="未知用户348" initials="未" lastIdx="1" clrIdx="0"/>
  <p:cmAuthor id="9" name="Unknown User1" initials="U" lastIdx="1" clrIdx="0"/>
  <p:cmAuthor id="766" name="未知用户430" initials="未" lastIdx="2" clrIdx="0"/>
  <p:cmAuthor id="10" name="elfinhsu" initials="e" lastIdx="1" clrIdx="0"/>
  <p:cmAuthor id="767" name="未知用户389" initials="未" lastIdx="1" clrIdx="0"/>
  <p:cmAuthor id="11" name="未知用户1" initials="未" lastIdx="1" clrIdx="0"/>
  <p:cmAuthor id="768" name="未知用户350" initials="未" lastIdx="1" clrIdx="0"/>
  <p:cmAuthor id="12" name="未知的使用者4" initials="未" lastIdx="1" clrIdx="0"/>
  <p:cmAuthor id="769" name="未知用户431" initials="未" lastIdx="1" clrIdx="0"/>
  <p:cmAuthor id="13" name="未知的使用者2" initials="未" lastIdx="1" clrIdx="0"/>
  <p:cmAuthor id="770" name="未知用户351" initials="未" lastIdx="8" clrIdx="0"/>
  <p:cmAuthor id="14" name="未知的使用者10" initials="未" lastIdx="1" clrIdx="0"/>
  <p:cmAuthor id="771" name="未知用户432" initials="未" lastIdx="1" clrIdx="0"/>
  <p:cmAuthor id="15" name="未知用户12" initials="未" lastIdx="8" clrIdx="0"/>
  <p:cmAuthor id="772" name="未知用户392" initials="未" lastIdx="1" clrIdx="0"/>
  <p:cmAuthor id="16" name="未知用户13" initials="未" lastIdx="1" clrIdx="0"/>
  <p:cmAuthor id="773" name="未知用户433" initials="未" lastIdx="1" clrIdx="0"/>
  <p:cmAuthor id="17" name="未知用户14" initials="未" lastIdx="1" clrIdx="0"/>
  <p:cmAuthor id="774" name="未知用户434" initials="未" lastIdx="1" clrIdx="0"/>
  <p:cmAuthor id="18" name="未知的使用者7" initials="未" lastIdx="1" clrIdx="0"/>
  <p:cmAuthor id="775" name="未知用户393" initials="未" lastIdx="11" clrIdx="0"/>
  <p:cmAuthor id="19" name="未知用户8" initials="未" lastIdx="1" clrIdx="0"/>
  <p:cmAuthor id="776" name="未知用户435" initials="未" lastIdx="7" clrIdx="1"/>
  <p:cmAuthor id="20" name="未知用户9" initials="未" lastIdx="1" clrIdx="0"/>
  <p:cmAuthor id="777" name="未知用户356" initials="未" lastIdx="1" clrIdx="2"/>
  <p:cmAuthor id="21" name="微软用户" initials="微" lastIdx="1" clrIdx="0"/>
  <p:cmAuthor id="778" name="未知用户436" initials="未" lastIdx="1" clrIdx="0"/>
  <p:cmAuthor id="22" name="未知的使用者6" initials="未" lastIdx="1" clrIdx="0"/>
  <p:cmAuthor id="779" name="未知用户396" initials="未" lastIdx="1" clrIdx="0"/>
  <p:cmAuthor id="23" name="August" initials="A" lastIdx="1" clrIdx="0"/>
  <p:cmAuthor id="780" name="未知用户437" initials="未" lastIdx="1" clrIdx="1"/>
  <p:cmAuthor id="24" name="未知用户343" initials="未" lastIdx="1" clrIdx="0"/>
  <p:cmAuthor id="781" name="未知用户397" initials="未" lastIdx="1" clrIdx="0"/>
  <p:cmAuthor id="25" name="未知的使用者19" initials="未" lastIdx="8" clrIdx="0"/>
  <p:cmAuthor id="782" name="未知用户419" initials="未" lastIdx="1" clrIdx="0"/>
  <p:cmAuthor id="26" name="未知的使用者20" initials="未" lastIdx="1" clrIdx="0"/>
  <p:cmAuthor id="783" name="未知用户399" initials="未" lastIdx="2" clrIdx="0"/>
  <p:cmAuthor id="27" name="未知的使用者21" initials="未" lastIdx="1" clrIdx="0"/>
  <p:cmAuthor id="784" name="未知用户438" initials="未" lastIdx="7" clrIdx="1"/>
  <p:cmAuthor id="28" name="未知的使用者17" initials="未" lastIdx="8" clrIdx="0"/>
  <p:cmAuthor id="785" name="未知用户401" initials="未" lastIdx="43" clrIdx="1"/>
  <p:cmAuthor id="29" name="未知的使用者18" initials="未" lastIdx="1" clrIdx="0"/>
  <p:cmAuthor id="786" name="未知用户402" initials="未" lastIdx="1" clrIdx="0"/>
  <p:cmAuthor id="30" name="未知的使用者15" initials="未" lastIdx="1" clrIdx="0"/>
  <p:cmAuthor id="787" name="未知用户403" initials="未" lastIdx="1" clrIdx="0"/>
  <p:cmAuthor id="31" name="Deanna Schuler (Bookey Consulting)" initials="D" lastIdx="2" clrIdx="0"/>
  <p:cmAuthor id="788" name="未知用户327" initials="未" lastIdx="1" clrIdx="0"/>
  <p:cmAuthor id="32" name="Wenwen" initials="W" lastIdx="1" clrIdx="1"/>
  <p:cmAuthor id="789" name="未知用户404" initials="未" lastIdx="1" clrIdx="0"/>
  <p:cmAuthor id="33" name="Administrator" initials="A" lastIdx="1" clrIdx="0"/>
  <p:cmAuthor id="790" name="未知用户405" initials="未" lastIdx="1" clrIdx="0"/>
  <p:cmAuthor id="34" name="未知的使用者100" initials="未" lastIdx="0" clrIdx="1"/>
  <p:cmAuthor id="791" name="未知用户439" initials="未" lastIdx="2" clrIdx="0"/>
  <p:cmAuthor id="792" name="未知用户406" initials="未" lastIdx="0" clrIdx="0"/>
  <p:cmAuthor id="36" name="未知用户15" initials="未" lastIdx="0" clrIdx="1"/>
  <p:cmAuthor id="793" name="未知用户440" initials="未" lastIdx="1" clrIdx="0"/>
  <p:cmAuthor id="37" name="庆芳 许" initials="庆芳" lastIdx="1" clrIdx="2"/>
  <p:cmAuthor id="794" name="未知用户441" initials="未" lastIdx="1" clrIdx="0"/>
  <p:cmAuthor id="38" name="hu yan" initials="hy" lastIdx="1" clrIdx="3"/>
  <p:cmAuthor id="795" name="未知用户442" initials="未" lastIdx="1" clrIdx="0"/>
  <p:cmAuthor id="796" name="未知用户409" initials="未" lastIdx="2" clrIdx="2"/>
  <p:cmAuthor id="40" name="未知的使用者11" initials="未" lastIdx="1" clrIdx="0"/>
  <p:cmAuthor id="797" name="未知用户443" initials="未" lastIdx="1" clrIdx="0"/>
  <p:cmAuthor id="41" name="Unknown User7" initials="U" lastIdx="1" clrIdx="0"/>
  <p:cmAuthor id="798" name="未知用户411" initials="未" lastIdx="3" clrIdx="1"/>
  <p:cmAuthor id="42" name="Unknown User8" initials="U" lastIdx="1" clrIdx="0"/>
  <p:cmAuthor id="799" name="未知用户444" initials="未" lastIdx="6" clrIdx="0"/>
  <p:cmAuthor id="43" name="未知的使用者8" initials="未" lastIdx="1" clrIdx="0"/>
  <p:cmAuthor id="800" name="未知用户413" initials="未" lastIdx="1" clrIdx="1"/>
  <p:cmAuthor id="44" name="未知用户19" initials="未" lastIdx="1" clrIdx="0"/>
  <p:cmAuthor id="801" name="未知用户445" initials="未" lastIdx="1" clrIdx="0"/>
  <p:cmAuthor id="45" name="未知的使用者51" initials="未" lastIdx="10" clrIdx="0"/>
  <p:cmAuthor id="802" name="未知用户446" initials="未" lastIdx="1" clrIdx="0"/>
  <p:cmAuthor id="46" name="未知的使用者53" initials="未" lastIdx="1" clrIdx="0"/>
  <p:cmAuthor id="803" name="未知用户447" initials="未" lastIdx="1" clrIdx="0"/>
  <p:cmAuthor id="47" name="未知的使用者46" initials="未" lastIdx="1" clrIdx="1"/>
  <p:cmAuthor id="804" name="未知用户448" initials="未" lastIdx="1" clrIdx="0"/>
  <p:cmAuthor id="48" name="未知用户2" initials="未" lastIdx="1" clrIdx="0"/>
  <p:cmAuthor id="805" name="未知用户333" initials="未" lastIdx="1" clrIdx="0"/>
  <p:cmAuthor id="49" name="未知的使用者24" initials="未" lastIdx="8" clrIdx="0"/>
  <p:cmAuthor id="806" name="未知用户417" initials="未" lastIdx="1" clrIdx="0"/>
  <p:cmAuthor id="50" name="未知的使用者25" initials="未" lastIdx="1" clrIdx="0"/>
  <p:cmAuthor id="807" name="未知用户449" initials="未" lastIdx="1" clrIdx="0"/>
  <p:cmAuthor id="51" name="未知的使用者26" initials="未" lastIdx="1" clrIdx="0"/>
  <p:cmAuthor id="808" name="未知用户418" initials="未" lastIdx="1" clrIdx="0"/>
  <p:cmAuthor id="52" name="未知的使用者27" initials="未" lastIdx="8" clrIdx="0"/>
  <p:cmAuthor id="809" name="未知用户450" initials="未" lastIdx="6" clrIdx="0"/>
  <p:cmAuthor id="53" name="未知的使用者28" initials="未" lastIdx="1" clrIdx="0"/>
  <p:cmAuthor id="810" name="未知用户423" initials="未" lastIdx="0" clrIdx="0"/>
  <p:cmAuthor id="54" name="未知的使用者29" initials="未" lastIdx="1" clrIdx="0"/>
  <p:cmAuthor id="811" name="未知用户424" initials="未" lastIdx="5" clrIdx="0"/>
  <p:cmAuthor id="55" name="Jason Wang" initials="J" lastIdx="1" clrIdx="0"/>
  <p:cmAuthor id="812" name="未知用户425" initials="未" lastIdx="3" clrIdx="1"/>
  <p:cmAuthor id="56" name="未知用户5" initials="未" lastIdx="1" clrIdx="0"/>
  <p:cmAuthor id="813" name="未知用户451" initials="未" lastIdx="1" clrIdx="0"/>
  <p:cmAuthor id="57" name="未知的使用者9" initials="未" lastIdx="1" clrIdx="0"/>
  <p:cmAuthor id="814" name="未知用户452" initials="未" lastIdx="1" clrIdx="0"/>
  <p:cmAuthor id="58" name="王鹏凯" initials="王" lastIdx="1" clrIdx="0"/>
  <p:cmAuthor id="815" name="未知用户453" initials="未" lastIdx="1" clrIdx="0"/>
  <p:cmAuthor id="816" name="未知用户454" initials="未" lastIdx="1" clrIdx="2"/>
  <p:cmAuthor id="60" name="Saku Uchikawa" initials="S" lastIdx="11" clrIdx="0"/>
  <p:cmAuthor id="817" name="未知用户455" initials="未" lastIdx="1" clrIdx="0"/>
  <p:cmAuthor id="61" name="未知的使用者3" initials="未" lastIdx="7" clrIdx="1"/>
  <p:cmAuthor id="818" name="未知用户456" initials="未" lastIdx="1" clrIdx="0"/>
  <p:cmAuthor id="62" name="張秀娟" initials="張" lastIdx="1" clrIdx="2"/>
  <p:cmAuthor id="819" name="未知用户457" initials="未" lastIdx="10" clrIdx="0"/>
  <p:cmAuthor id="63" name="未知的使用者34" initials="未" lastIdx="1" clrIdx="0"/>
  <p:cmAuthor id="820" name="未知用户458" initials="未" lastIdx="1" clrIdx="0"/>
  <p:cmAuthor id="64" name="未知的使用者35" initials="未" lastIdx="1" clrIdx="0"/>
  <p:cmAuthor id="65" name="未知的使用者30" initials="未" lastIdx="8" clrIdx="0"/>
  <p:cmAuthor id="66" name="未知的使用者31" initials="未" lastIdx="1" clrIdx="0"/>
  <p:cmAuthor id="67" name="未知的使用者32" initials="未" lastIdx="1" clrIdx="0"/>
  <p:cmAuthor id="68" name="未知的使用者22" initials="未" lastIdx="8" clrIdx="0"/>
  <p:cmAuthor id="69" name="未知的使用者23" initials="未" lastIdx="1" clrIdx="0"/>
  <p:cmAuthor id="70" name="LeeElva" initials="L" lastIdx="1" clrIdx="0"/>
  <p:cmAuthor id="71" name="未知用户22" initials="未" lastIdx="1" clrIdx="0"/>
  <p:cmAuthor id="72" name="未知用户24" initials="未" lastIdx="1" clrIdx="0"/>
  <p:cmAuthor id="73" name="未知用户66" initials="未" lastIdx="1" clrIdx="0"/>
  <p:cmAuthor id="74" name="未知用户67" initials="未" lastIdx="1" clrIdx="0"/>
  <p:cmAuthor id="75" name="未知用户62" initials="未" lastIdx="1" clrIdx="1"/>
  <p:cmAuthor id="76" name="P00035_jeremy" initials="P" lastIdx="1" clrIdx="0"/>
  <p:cmAuthor id="77" name="朱晓瑜" initials="朱" lastIdx="54" clrIdx="0"/>
  <p:cmAuthor id="78" name="djj" initials="d" lastIdx="2" clrIdx="0"/>
  <p:cmAuthor id="79" name="lianghb" initials="l" lastIdx="19" clrIdx="0"/>
  <p:cmAuthor id="80" name="linyd" initials="l" lastIdx="3" clrIdx="1"/>
  <p:cmAuthor id="81" name="muzi wei" initials="m" lastIdx="1" clrIdx="0"/>
  <p:cmAuthor id="82" name="Windows 用户" initials="W" lastIdx="1" clrIdx="0"/>
  <p:cmAuthor id="83" name="未知用户56" initials="未" lastIdx="1" clrIdx="0"/>
  <p:cmAuthor id="84" name="未知用户55" initials="未" lastIdx="1" clrIdx="0"/>
  <p:cmAuthor id="85" name="未知用户51" initials="未" lastIdx="1" clrIdx="1"/>
  <p:cmAuthor id="86" name="未知的使用者16" initials="未" lastIdx="8" clrIdx="0"/>
  <p:cmAuthor id="87" name="Shawna Strickland" initials="S" lastIdx="2" clrIdx="0"/>
  <p:cmAuthor id="88" name="Ashley Eberenz" initials="A" lastIdx="7" clrIdx="1"/>
  <p:cmAuthor id="89" name="Mary Feil-Jacobs" initials="M" lastIdx="43" clrIdx="1"/>
  <p:cmAuthor id="90" name="未知用户81" initials="未" lastIdx="1" clrIdx="0"/>
  <p:cmAuthor id="91" name="未知用户82" initials="未" lastIdx="1" clrIdx="0"/>
  <p:cmAuthor id="92" name="未知用户83" initials="未" lastIdx="1" clrIdx="1"/>
  <p:cmAuthor id="93" name="未知的使用者67" initials="未" lastIdx="1" clrIdx="0"/>
  <p:cmAuthor id="94" name="未知的使用者68" initials="未" lastIdx="1" clrIdx="0"/>
  <p:cmAuthor id="95" name="未知的使用者69" initials="未" lastIdx="1" clrIdx="1"/>
  <p:cmAuthor id="96" name="未知的使用者56" initials="未" lastIdx="1" clrIdx="0"/>
  <p:cmAuthor id="97" name="未知的使用者55" initials="未" lastIdx="1" clrIdx="0"/>
  <p:cmAuthor id="98" name="未知的使用者52" initials="未" lastIdx="1" clrIdx="1"/>
  <p:cmAuthor id="99" name="未知的使用者72" initials="未" lastIdx="1" clrIdx="0"/>
  <p:cmAuthor id="100" name="未知的使用者74" initials="未" lastIdx="1" clrIdx="0"/>
  <p:cmAuthor id="101" name="未知的使用者71" initials="未" lastIdx="1" clrIdx="1"/>
  <p:cmAuthor id="102" name="P1063cindychen" initials="P" lastIdx="6" clrIdx="0"/>
  <p:cmAuthor id="103" name="Daniel Wuu" initials="D" lastIdx="1" clrIdx="0"/>
  <p:cmAuthor id="104" name="px" initials="p" lastIdx="3" clrIdx="1"/>
  <p:cmAuthor id="105" name="LiuHui" initials="L" lastIdx="1" clrIdx="0"/>
  <p:cmAuthor id="106" name="AbuSina" initials="A" lastIdx="2" clrIdx="0"/>
  <p:cmAuthor id="107" name="Sky123.Org" initials="S" lastIdx="1" clrIdx="0"/>
  <p:cmAuthor id="108" name="周元元" initials="周" lastIdx="5" clrIdx="0"/>
  <p:cmAuthor id="109" name="未知用户18" initials="未" lastIdx="10" clrIdx="0"/>
  <p:cmAuthor id="110" name="未知用户21" initials="未" lastIdx="1" clrIdx="0"/>
  <p:cmAuthor id="111" name="YUMINGNJ" initials="Y" lastIdx="3" clrIdx="0"/>
  <p:cmAuthor id="112" name="daphne" initials="d" lastIdx="1" clrIdx="0"/>
  <p:cmAuthor id="113" name="qiantong" initials="q" lastIdx="3" clrIdx="1"/>
  <p:cmAuthor id="114" name="116304" initials="1" lastIdx="1" clrIdx="1"/>
  <p:cmAuthor id="115" name="未知的使用者13" initials="未" lastIdx="1" clrIdx="0"/>
  <p:cmAuthor id="116" name="未知的使用者14" initials="未" lastIdx="2" clrIdx="0"/>
  <p:cmAuthor id="117" name="廖麗華" initials="廖" lastIdx="1" clrIdx="0"/>
  <p:cmAuthor id="118" name="未知的使用者12" initials="未" lastIdx="1" clrIdx="0"/>
  <p:cmAuthor id="119" name="qihua-DCMS" initials="q" lastIdx="0" clrIdx="0"/>
  <p:cmAuthor id="120" name="yuanzh" initials="y" lastIdx="1" clrIdx="1"/>
  <p:cmAuthor id="121" name="曾红" initials="曾" lastIdx="0" clrIdx="0"/>
  <p:cmAuthor id="122" name="未知用户16" initials="未" lastIdx="1" clrIdx="0"/>
  <p:cmAuthor id="123" name="未知用户17" initials="未" lastIdx="0" clrIdx="1"/>
  <p:cmAuthor id="124" name="mm" initials="m" lastIdx="1" clrIdx="0"/>
  <p:cmAuthor id="125" name="liupeng" initials="l" lastIdx="1" clrIdx="1"/>
  <p:cmAuthor id="126" name="周宏達JerryChou" initials="周" lastIdx="6" clrIdx="2"/>
  <p:cmAuthor id="127" name="luxu" initials="l" lastIdx="22" clrIdx="0"/>
  <p:cmAuthor id="128" name="hl sun" initials="h" lastIdx="1" clrIdx="0"/>
  <p:cmAuthor id="129" name="不明使用者20" initials="不" lastIdx="1" clrIdx="0"/>
  <p:cmAuthor id="130" name="不明使用者21" initials="不" lastIdx="1" clrIdx="0"/>
  <p:cmAuthor id="131" name="不明使用者18" initials="不" lastIdx="0" clrIdx="1"/>
  <p:cmAuthor id="132" name="不明使用者19" initials="不" lastIdx="1" clrIdx="0"/>
  <p:cmAuthor id="133" name="yuexuejun" initials="y" lastIdx="3" clrIdx="0"/>
  <p:cmAuthor id="134" name="未知的使用者76" initials="未" lastIdx="1" clrIdx="0"/>
  <p:cmAuthor id="135" name="未知的使用者70" initials="未" lastIdx="1" clrIdx="0"/>
  <p:cmAuthor id="136" name="未知的使用者73" initials="未" lastIdx="1" clrIdx="0"/>
  <p:cmAuthor id="137" name="未知用户57" initials="未" lastIdx="1" clrIdx="0"/>
  <p:cmAuthor id="138" name="未知用户58" initials="未" lastIdx="5" clrIdx="1"/>
  <p:cmAuthor id="139" name="未知用户59" initials="未" lastIdx="0" clrIdx="1"/>
  <p:cmAuthor id="140" name="Christina" initials="C" lastIdx="0" clrIdx="0"/>
  <p:cmAuthor id="141" name="jet" initials="j" lastIdx="1" clrIdx="0"/>
  <p:cmAuthor id="142" name="未知用户103" initials="未" lastIdx="1" clrIdx="0"/>
  <p:cmAuthor id="143" name="未知用户104" initials="未" lastIdx="1" clrIdx="0"/>
  <p:cmAuthor id="144" name="未知用户102" initials="未" lastIdx="1" clrIdx="1"/>
  <p:cmAuthor id="145" name="未知用户99" initials="未" lastIdx="1" clrIdx="0"/>
  <p:cmAuthor id="146" name="未知的使用者95" initials="未" lastIdx="1" clrIdx="0"/>
  <p:cmAuthor id="147" name="未知的使用者92" initials="未" lastIdx="1" clrIdx="0"/>
  <p:cmAuthor id="148" name="未知的使用者93" initials="未" lastIdx="1" clrIdx="1"/>
  <p:cmAuthor id="149" name="未知的使用者94" initials="未" lastIdx="1" clrIdx="2"/>
  <p:cmAuthor id="150" name="未知的使用者119" initials="未" lastIdx="1" clrIdx="0"/>
  <p:cmAuthor id="151" name="未知的使用者120" initials="未" lastIdx="1" clrIdx="0"/>
  <p:cmAuthor id="152" name="未知的使用者121" initials="未" lastIdx="1" clrIdx="1"/>
  <p:cmAuthor id="153" name="未知的使用者111" initials="未" lastIdx="1" clrIdx="2"/>
  <p:cmAuthor id="154" name="未知用户114" initials="未" lastIdx="1" clrIdx="0"/>
  <p:cmAuthor id="155" name="未知用户115" initials="未" lastIdx="1" clrIdx="0"/>
  <p:cmAuthor id="156" name="未知用户116" initials="未" lastIdx="1" clrIdx="1"/>
  <p:cmAuthor id="157" name="未知用户117" initials="未" lastIdx="1" clrIdx="2"/>
  <p:cmAuthor id="158" name="未知用户61" initials="未" lastIdx="8" clrIdx="0"/>
  <p:cmAuthor id="159" name="未知用户60" initials="未" lastIdx="1" clrIdx="0"/>
  <p:cmAuthor id="160" name="未知用户123" initials="未" lastIdx="1" clrIdx="0"/>
  <p:cmAuthor id="161" name="未知用户124" initials="未" lastIdx="1" clrIdx="0"/>
  <p:cmAuthor id="162" name="未知用户125" initials="未" lastIdx="1" clrIdx="1"/>
  <p:cmAuthor id="163" name="未知用户126" initials="未" lastIdx="1" clrIdx="0"/>
  <p:cmAuthor id="164" name="未知用户63" initials="未" lastIdx="1" clrIdx="1"/>
  <p:cmAuthor id="165" name="未知用户84" initials="未" lastIdx="1" clrIdx="0"/>
  <p:cmAuthor id="166" name="未知用户105" initials="未" lastIdx="1" clrIdx="0"/>
  <p:cmAuthor id="167" name="未知用户106" initials="未" lastIdx="1" clrIdx="0"/>
  <p:cmAuthor id="168" name="未知用户107" initials="未" lastIdx="1" clrIdx="1"/>
  <p:cmAuthor id="169" name="未知用户108" initials="未" lastIdx="1" clrIdx="0"/>
  <p:cmAuthor id="170" name="Unknown User69" initials="U" lastIdx="8" clrIdx="0"/>
  <p:cmAuthor id="171" name="未知用户186" initials="未" lastIdx="1" clrIdx="0"/>
  <p:cmAuthor id="172" name="thomas" initials="t" lastIdx="1" clrIdx="49"/>
  <p:cmAuthor id="173" name="唐可欣" initials="唐" lastIdx="1" clrIdx="0"/>
  <p:cmAuthor id="174" name="未知的使用者33" initials="未" lastIdx="1" clrIdx="0"/>
  <p:cmAuthor id="175" name="Ted Su" initials="T" lastIdx="1" clrIdx="78"/>
  <p:cmAuthor id="176" name="未知的使用者110" initials="未" lastIdx="1" clrIdx="0"/>
  <p:cmAuthor id="178" name="未知的使用者223" initials="未" lastIdx="1" clrIdx="1"/>
  <p:cmAuthor id="179" name="未知用户85" initials="未" lastIdx="1" clrIdx="0"/>
  <p:cmAuthor id="180" name="R affer" initials="R" lastIdx="1" clrIdx="0"/>
  <p:cmAuthor id="181" name="未知用户86" initials="未" lastIdx="1" clrIdx="0"/>
  <p:cmAuthor id="182" name="未知用户129" initials="未" lastIdx="1" clrIdx="0"/>
  <p:cmAuthor id="183" name="未知用户127" initials="未" lastIdx="1" clrIdx="1"/>
  <p:cmAuthor id="184" name="未知用户128" initials="未" lastIdx="1" clrIdx="2"/>
  <p:cmAuthor id="185" name="shinin" initials="s" lastIdx="2" clrIdx="0"/>
  <p:cmAuthor id="186" name="未知用户109" initials="未" lastIdx="1" clrIdx="1"/>
  <p:cmAuthor id="187" name="未知的使用者41" initials="未" lastIdx="1" clrIdx="0"/>
  <p:cmAuthor id="188" name="Unknown User28" initials="U" lastIdx="3" clrIdx="1"/>
  <p:cmAuthor id="189" name="未知用户10" initials="未知用户10" lastIdx="1" clrIdx="1"/>
  <p:cmAuthor id="190" name="未知用户11" initials="未知用户11" lastIdx="1" clrIdx="0"/>
  <p:cmAuthor id="191" name="Unknown User117" initials="U" lastIdx="10" clrIdx="0"/>
  <p:cmAuthor id="192" name="Unknown User63" initials="U" lastIdx="8" clrIdx="0"/>
  <p:cmAuthor id="193" name="Unknown User115" initials="U" lastIdx="10" clrIdx="0"/>
  <p:cmAuthor id="194" name="Unknown User116" initials="U" lastIdx="0" clrIdx="1"/>
  <p:cmAuthor id="195" name="Unknown User65" initials="U" lastIdx="1" clrIdx="0"/>
  <p:cmAuthor id="196" name="Unknown User66" initials="U" lastIdx="1" clrIdx="0"/>
  <p:cmAuthor id="197" name="Unknown User67" initials="U" lastIdx="1" clrIdx="0"/>
  <p:cmAuthor id="198" name="未知的使用者156" initials="未" lastIdx="1" clrIdx="0"/>
  <p:cmAuthor id="199" name="未知的使用者138" initials="未" lastIdx="1" clrIdx="1"/>
  <p:cmAuthor id="200" name="Unknown User70" initials="U" lastIdx="1" clrIdx="0"/>
  <p:cmAuthor id="201" name="未知的使用者112" initials="未" lastIdx="1" clrIdx="1"/>
  <p:cmAuthor id="202" name="未知的使用者113" initials="未" lastIdx="1" clrIdx="2"/>
  <p:cmAuthor id="203" name="未知的使用者117" initials="未" lastIdx="1" clrIdx="0"/>
  <p:cmAuthor id="204" name="未知的使用者118" initials="未" lastIdx="1" clrIdx="0"/>
  <p:cmAuthor id="205" name="未知的使用者115" initials="未" lastIdx="1" clrIdx="1"/>
  <p:cmAuthor id="206" name="clinchen" initials="c" lastIdx="0" clrIdx="1"/>
  <p:cmAuthor id="207" name="Unknown User68" initials="U" lastIdx="1" clrIdx="0"/>
  <p:cmAuthor id="208" name="hanjuncompany" initials="h" lastIdx="1" clrIdx="0"/>
  <p:cmAuthor id="209" name="未知用户3" initials="未" lastIdx="1" clrIdx="0"/>
  <p:cmAuthor id="210" name="kathy chen" initials="k" lastIdx="3" clrIdx="0"/>
  <p:cmAuthor id="211" name="未知的使用者63" initials="未" lastIdx="1" clrIdx="0"/>
  <p:cmAuthor id="212" name="未知的使用者64" initials="未" lastIdx="3" clrIdx="1"/>
  <p:cmAuthor id="213" name="未知的使用者48" initials="未" lastIdx="1" clrIdx="0"/>
  <p:cmAuthor id="214" name="未知的使用者47" initials="未" lastIdx="1" clrIdx="0"/>
  <p:cmAuthor id="215" name="未知的使用者49" initials="未" lastIdx="1" clrIdx="0"/>
  <p:cmAuthor id="216" name="未知的使用者60" initials="未" lastIdx="8" clrIdx="0"/>
  <p:cmAuthor id="217" name="未知的使用者59" initials="未" lastIdx="1" clrIdx="0"/>
  <p:cmAuthor id="218" name="未知的使用者57" initials="未" lastIdx="1" clrIdx="0"/>
  <p:cmAuthor id="219" name="未知的使用者54" initials="未" lastIdx="1" clrIdx="0"/>
  <p:cmAuthor id="220" name="未知的使用者66" initials="未" lastIdx="8" clrIdx="0"/>
  <p:cmAuthor id="221" name="未知的使用者65" initials="未" lastIdx="1" clrIdx="0"/>
  <p:cmAuthor id="222" name="maxine" initials="m" lastIdx="0" clrIdx="0"/>
  <p:cmAuthor id="223" name="未知的使用者43" initials="未" lastIdx="1" clrIdx="0"/>
  <p:cmAuthor id="224" name="未知的使用者40" initials="未" lastIdx="1" clrIdx="0"/>
  <p:cmAuthor id="225" name="未知的使用者105" initials="未" lastIdx="1" clrIdx="0"/>
  <p:cmAuthor id="226" name="未知的使用者106" initials="未" lastIdx="3" clrIdx="1"/>
  <p:cmAuthor id="227" name="未知的使用者107" initials="未" lastIdx="1" clrIdx="1"/>
  <p:cmAuthor id="228" name="未知的使用者108" initials="未" lastIdx="1" clrIdx="0"/>
  <p:cmAuthor id="229" name="未知的使用者86" initials="未" lastIdx="1" clrIdx="0"/>
  <p:cmAuthor id="230" name="未知的使用者103" initials="未" lastIdx="8" clrIdx="0"/>
  <p:cmAuthor id="231" name="未知的使用者104" initials="未" lastIdx="1" clrIdx="0"/>
  <p:cmAuthor id="232" name="未知的使用者98" initials="未" lastIdx="1" clrIdx="0"/>
  <p:cmAuthor id="233" name="未知的使用者116" initials="未" lastIdx="1" clrIdx="1"/>
  <p:cmAuthor id="234" name="未知的使用者42" initials="未" lastIdx="8" clrIdx="0"/>
  <p:cmAuthor id="235" name="未知的使用者44" initials="未" lastIdx="1" clrIdx="0"/>
  <p:cmAuthor id="236" name="未知的使用者36" initials="未" lastIdx="8" clrIdx="0"/>
  <p:cmAuthor id="237" name="未知的使用者37" initials="未" lastIdx="1" clrIdx="0"/>
  <p:cmAuthor id="238" name="未知的使用者38" initials="未" lastIdx="1" clrIdx="0"/>
  <p:cmAuthor id="239" name="未知的使用者45" initials="未" lastIdx="8" clrIdx="0"/>
  <p:cmAuthor id="240" name="未知的使用者126" initials="未" lastIdx="1" clrIdx="0"/>
  <p:cmAuthor id="241" name="未知的使用者127" initials="未" lastIdx="3" clrIdx="1"/>
  <p:cmAuthor id="242" name="未知的使用者128" initials="未" lastIdx="1" clrIdx="1"/>
  <p:cmAuthor id="243" name="未知的使用者124" initials="未" lastIdx="1" clrIdx="0"/>
  <p:cmAuthor id="244" name="未知的使用者125" initials="未" lastIdx="1" clrIdx="0"/>
  <p:cmAuthor id="245" name="Sara Chen" initials="S" lastIdx="1" clrIdx="0"/>
  <p:cmAuthor id="246" name="huang gerrard" initials="h" lastIdx="1" clrIdx="0"/>
  <p:cmAuthor id="247" name="未知用户170" initials="未" lastIdx="1" clrIdx="0"/>
  <p:cmAuthor id="248" name="未知用户171" initials="未" lastIdx="5" clrIdx="1"/>
  <p:cmAuthor id="249" name="未知用户172" initials="未" lastIdx="1" clrIdx="1"/>
  <p:cmAuthor id="250" name="未知用户173" initials="未" lastIdx="1" clrIdx="0"/>
  <p:cmAuthor id="251" name="未知用户149" initials="未" lastIdx="1" clrIdx="0"/>
  <p:cmAuthor id="252" name="未知用户150" initials="未" lastIdx="1" clrIdx="0"/>
  <p:cmAuthor id="253" name="未知用户151" initials="未" lastIdx="2" clrIdx="0"/>
  <p:cmAuthor id="254" name="未知用户152" initials="未" lastIdx="8" clrIdx="0"/>
  <p:cmAuthor id="255" name="未知用户153" initials="未" lastIdx="8" clrIdx="0"/>
  <p:cmAuthor id="256" name="未知用户154" initials="未" lastIdx="1" clrIdx="0"/>
  <p:cmAuthor id="257" name="未知用户155" initials="未" lastIdx="1" clrIdx="0"/>
  <p:cmAuthor id="258" name="未知用户41" initials="未" lastIdx="8" clrIdx="0"/>
  <p:cmAuthor id="259" name="未知用户44" initials="未" lastIdx="1" clrIdx="0"/>
  <p:cmAuthor id="260" name="未知用户45" initials="未" lastIdx="1" clrIdx="0"/>
  <p:cmAuthor id="261" name="未知用户156" initials="未" lastIdx="10" clrIdx="0"/>
  <p:cmAuthor id="262" name="未知用户64" initials="未" lastIdx="1" clrIdx="0"/>
  <p:cmAuthor id="263" name="未知用户65" initials="未" lastIdx="1" clrIdx="0"/>
  <p:cmAuthor id="264" name="未知用户68" initials="未" lastIdx="1" clrIdx="0"/>
  <p:cmAuthor id="265" name="未知用户69" initials="未" lastIdx="2" clrIdx="0"/>
  <p:cmAuthor id="266" name="James" initials="J" lastIdx="1" clrIdx="0"/>
  <p:cmAuthor id="267" name="未知用户71" initials="未" lastIdx="1" clrIdx="0"/>
  <p:cmAuthor id="268" name="未知用户72" initials="未" lastIdx="1" clrIdx="0"/>
  <p:cmAuthor id="269" name="未知用户73" initials="未" lastIdx="2" clrIdx="0"/>
  <p:cmAuthor id="270" name="未知用户49" initials="未" lastIdx="1" clrIdx="0"/>
  <p:cmAuthor id="271" name="未知用户50" initials="未" lastIdx="1" clrIdx="0"/>
  <p:cmAuthor id="272" name="未知用户52" initials="未" lastIdx="1" clrIdx="0"/>
  <p:cmAuthor id="273" name="MA15" initials="M" lastIdx="1" clrIdx="0"/>
  <p:cmAuthor id="274" name="未知用户47" initials="未" lastIdx="6" clrIdx="0"/>
  <p:cmAuthor id="275" name="未知用户53" initials="未" lastIdx="10" clrIdx="0"/>
  <p:cmAuthor id="276" name="未知用户96" initials="未" lastIdx="1" clrIdx="0"/>
  <p:cmAuthor id="277" name="未知用户48" initials="未" lastIdx="1" clrIdx="0"/>
  <p:cmAuthor id="278" name="未知用户97" initials="未" lastIdx="2" clrIdx="0"/>
  <p:cmAuthor id="279" name="未知用户40" initials="未" lastIdx="5" clrIdx="1"/>
  <p:cmAuthor id="280" name="未知用户43" initials="未" lastIdx="1" clrIdx="0"/>
  <p:cmAuthor id="281" name="未知用户98" initials="未" lastIdx="8" clrIdx="0"/>
  <p:cmAuthor id="282" name="未知用户100" initials="未" lastIdx="1" clrIdx="0"/>
  <p:cmAuthor id="283" name="未知用户101" initials="未" lastIdx="1" clrIdx="0"/>
  <p:cmAuthor id="284" name="x230" initials="x" lastIdx="1" clrIdx="0"/>
  <p:cmAuthor id="287" name="未知用户95" initials="未" lastIdx="1" clrIdx="0"/>
  <p:cmAuthor id="288" name="Evonlin" initials="E" lastIdx="2" clrIdx="2"/>
  <p:cmAuthor id="289" name="未知用户42" initials="未" lastIdx="1" clrIdx="0"/>
  <p:cmAuthor id="290" name="未知的使用者39" initials="未" lastIdx="10" clrIdx="0"/>
  <p:cmAuthor id="291" name="未知的使用者109" initials="未" lastIdx="5" clrIdx="1"/>
  <p:cmAuthor id="292" name="未知的使用者122" initials="未" lastIdx="1" clrIdx="0"/>
  <p:cmAuthor id="293" name="未知的使用者123" initials="未" lastIdx="8" clrIdx="0"/>
  <p:cmAuthor id="294" name="未知用户93" initials="未" lastIdx="1" clrIdx="0"/>
  <p:cmAuthor id="295" name="未知用户90" initials="未" lastIdx="5" clrIdx="1"/>
  <p:cmAuthor id="296" name="未知用户91" initials="未" lastIdx="0" clrIdx="1"/>
  <p:cmAuthor id="297" name="未知用户92" initials="未" lastIdx="1" clrIdx="0"/>
  <p:cmAuthor id="298" name="未知用户74" initials="未" lastIdx="5" clrIdx="1"/>
  <p:cmAuthor id="299" name="未知用户75" initials="未" lastIdx="8" clrIdx="0"/>
  <p:cmAuthor id="300" name="未知用户76" initials="未" lastIdx="1" clrIdx="0"/>
  <p:cmAuthor id="301" name="未知用户77" initials="未" lastIdx="8" clrIdx="0"/>
  <p:cmAuthor id="302" name="未知用户78" initials="未" lastIdx="8" clrIdx="0"/>
  <p:cmAuthor id="303" name="未知用户79" initials="未" lastIdx="1" clrIdx="0"/>
  <p:cmAuthor id="304" name="未知用户80" initials="未" lastIdx="1" clrIdx="0"/>
  <p:cmAuthor id="305" name="未知的使用者50" initials="未" lastIdx="1" clrIdx="0"/>
  <p:cmAuthor id="306" name="Harry xu" initials="H" lastIdx="1" clrIdx="0"/>
  <p:cmAuthor id="307" name="未知的使用者62" initials="未" lastIdx="1" clrIdx="1"/>
  <p:cmAuthor id="308" name="未知的使用者58" initials="未" lastIdx="1" clrIdx="0"/>
  <p:cmAuthor id="309" name="未知用户38" initials="未" lastIdx="8" clrIdx="0"/>
  <p:cmAuthor id="310" name="未知用户28" initials="未知用户28" lastIdx="1" clrIdx="0"/>
  <p:cmAuthor id="311" name="未知用户29" initials="未知用户29" lastIdx="1" clrIdx="2"/>
  <p:cmAuthor id="312" name="未知用户30" initials="未知用户30" lastIdx="2" clrIdx="0"/>
  <p:cmAuthor id="313" name="未知用户31" initials="未知用户31" lastIdx="1" clrIdx="75"/>
  <p:cmAuthor id="314" name="Vicky" initials="V" lastIdx="1" clrIdx="1"/>
  <p:cmAuthor id="315" name="刘云轩" initials="刘" lastIdx="1" clrIdx="0"/>
  <p:cmAuthor id="316" name="sharon" initials="s" lastIdx="1" clrIdx="84"/>
  <p:cmAuthor id="317" name="未知用户32" initials="未知用户32" lastIdx="1" clrIdx="0"/>
  <p:cmAuthor id="318" name="未知用户33" initials="未知用户33" lastIdx="1" clrIdx="0"/>
  <p:cmAuthor id="319" name="未知用户27" initials="未" lastIdx="1" clrIdx="0"/>
  <p:cmAuthor id="320" name="未知用户35" initials="未" lastIdx="1" clrIdx="0"/>
  <p:cmAuthor id="321" name="未知用户111" initials="未" lastIdx="1" clrIdx="1"/>
  <p:cmAuthor id="322" name="alpha" initials="a" lastIdx="1" clrIdx="0"/>
  <p:cmAuthor id="323" name="未知用户37" initials="未" lastIdx="1" clrIdx="0"/>
  <p:cmAuthor id="324" name="Unknown User22" initials="U" lastIdx="1" clrIdx="0"/>
  <p:cmAuthor id="325" name="Unknown User23" initials="U" lastIdx="1" clrIdx="0"/>
  <p:cmAuthor id="326" name="未知的使用者75" initials="未" lastIdx="1" clrIdx="0"/>
  <p:cmAuthor id="327" name="未知的使用者77" initials="未" lastIdx="1" clrIdx="0"/>
  <p:cmAuthor id="328" name="未知的使用者78" initials="未" lastIdx="5" clrIdx="1"/>
  <p:cmAuthor id="329" name="未知的使用者79" initials="未" lastIdx="0" clrIdx="1"/>
  <p:cmAuthor id="330" name="未知的使用者80" initials="未" lastIdx="0" clrIdx="0"/>
  <p:cmAuthor id="331" name="未知的使用者82" initials="未" lastIdx="1" clrIdx="0"/>
  <p:cmAuthor id="332" name="未知的使用者83" initials="未" lastIdx="1" clrIdx="0"/>
  <p:cmAuthor id="333" name="未知的使用者84" initials="未" lastIdx="1" clrIdx="1"/>
  <p:cmAuthor id="334" name="未知的使用者85" initials="未" lastIdx="1" clrIdx="0"/>
  <p:cmAuthor id="335" name="未知的使用者87" initials="未" lastIdx="1" clrIdx="0"/>
  <p:cmAuthor id="336" name="未知的使用者90" initials="未" lastIdx="8" clrIdx="0"/>
  <p:cmAuthor id="337" name="未知的使用者91" initials="未" lastIdx="1" clrIdx="0"/>
  <p:cmAuthor id="338" name="CHRISYU" initials="C" lastIdx="1" clrIdx="0"/>
  <p:cmAuthor id="339" name="liucunri" initials="l" lastIdx="1" clrIdx="0"/>
  <p:cmAuthor id="340" name="未知用户34" initials="未知用户34" lastIdx="8" clrIdx="0"/>
  <p:cmAuthor id="341" name="未知的使用者155" initials="未" lastIdx="1" clrIdx="0"/>
  <p:cmAuthor id="342" name="未知用户36" initials="未知用户36" lastIdx="1" clrIdx="0"/>
  <p:cmAuthor id="343" name="未知的使用者102" initials="未" lastIdx="5" clrIdx="1"/>
  <p:cmAuthor id="344" name="未知用户26" initials="未" lastIdx="1" clrIdx="0"/>
  <p:cmAuthor id="345" name="仝德志" initials="仝" lastIdx="1" clrIdx="0"/>
  <p:cmAuthor id="346" name="未知用户112" initials="未知用户112" lastIdx="4" clrIdx="0"/>
  <p:cmAuthor id="348" name="未知的使用者169" initials="未" lastIdx="1" clrIdx="0"/>
  <p:cmAuthor id="349" name="未知的使用者183" initials="未" lastIdx="5" clrIdx="1"/>
  <p:cmAuthor id="350" name="未知的使用者182" initials="未" lastIdx="1" clrIdx="1"/>
  <p:cmAuthor id="351" name="未知的使用者173" initials="未" lastIdx="1" clrIdx="0"/>
  <p:cmAuthor id="352" name="針對所選的門市進行小範圍實驗，捕捉驅動績效的關鍵影響因子" initials="針" lastIdx="1" clrIdx="0"/>
  <p:cmAuthor id="353" name="未知的使用者203" initials="未" lastIdx="1" clrIdx="0"/>
  <p:cmAuthor id="354" name="未知的使用者114" initials="未" lastIdx="1" clrIdx="0"/>
  <p:cmAuthor id="355" name="未知的使用者152" initials="未" lastIdx="1" clrIdx="0"/>
  <p:cmAuthor id="356" name="未知的使用者184" initials="未" lastIdx="8" clrIdx="0"/>
  <p:cmAuthor id="357" name="未知的使用者185" initials="未" lastIdx="10" clrIdx="0"/>
  <p:cmAuthor id="358" name="未知的使用者186" initials="未" lastIdx="1" clrIdx="0"/>
  <p:cmAuthor id="359" name="未知的使用者175" initials="未" lastIdx="8" clrIdx="0"/>
  <p:cmAuthor id="360" name="未知的使用者176" initials="未" lastIdx="1" clrIdx="0"/>
  <p:cmAuthor id="361" name="未知的使用者187" initials="未" lastIdx="1" clrIdx="0"/>
  <p:cmAuthor id="362" name="未知的使用者178" initials="未" lastIdx="1" clrIdx="0"/>
  <p:cmAuthor id="363" name="未知的使用者179" initials="未" lastIdx="1" clrIdx="0"/>
  <p:cmAuthor id="364" name="未知的使用者180" initials="未" lastIdx="2" clrIdx="0"/>
  <p:cmAuthor id="365" name="未知的使用者181" initials="未" lastIdx="7" clrIdx="1"/>
  <p:cmAuthor id="366" name="未知的使用者170" initials="未" lastIdx="43" clrIdx="1"/>
  <p:cmAuthor id="367" name="未知的使用者227" initials="未" lastIdx="2" clrIdx="0"/>
  <p:cmAuthor id="369" name="未知的使用者141" initials="未" lastIdx="8" clrIdx="0"/>
  <p:cmAuthor id="370" name="未知的使用者142" initials="未" lastIdx="1" clrIdx="0"/>
  <p:cmAuthor id="371" name="未知的使用者143" initials="未" lastIdx="1" clrIdx="0"/>
  <p:cmAuthor id="372" name="未知的使用者144" initials="未" lastIdx="1" clrIdx="0"/>
  <p:cmAuthor id="373" name="未知的使用者145" initials="未" lastIdx="1" clrIdx="0"/>
  <p:cmAuthor id="374" name="未知的使用者146" initials="未" lastIdx="1" clrIdx="0"/>
  <p:cmAuthor id="375" name="未知的使用者147" initials="未" lastIdx="1" clrIdx="0"/>
  <p:cmAuthor id="376" name="未知用户113" initials="未知用户113" lastIdx="8" clrIdx="0"/>
  <p:cmAuthor id="377" name="未知的使用者149" initials="未" lastIdx="8" clrIdx="0"/>
  <p:cmAuthor id="378" name="未知的使用者150" initials="未" lastIdx="1" clrIdx="0"/>
  <p:cmAuthor id="379" name="未知用户138" initials="未" lastIdx="1" clrIdx="0"/>
  <p:cmAuthor id="380" name="未知用户130" initials="未" lastIdx="1" clrIdx="1"/>
  <p:cmAuthor id="381" name="未知用户131" initials="未" lastIdx="1" clrIdx="2"/>
  <p:cmAuthor id="382" name="未知用户132" initials="未" lastIdx="1" clrIdx="0"/>
  <p:cmAuthor id="383" name="未知用户133" initials="未" lastIdx="1" clrIdx="0"/>
  <p:cmAuthor id="384" name="未知用户134" initials="未" lastIdx="10" clrIdx="0"/>
  <p:cmAuthor id="385" name="未知用户135" initials="未" lastIdx="1" clrIdx="0"/>
  <p:cmAuthor id="386" name="未知用户137" initials="未" lastIdx="10" clrIdx="0"/>
  <p:cmAuthor id="387" name="未知用户136" initials="未" lastIdx="1" clrIdx="1"/>
  <p:cmAuthor id="389" name="Yoyo Wu" initials="Y" lastIdx="2" clrIdx="0"/>
  <p:cmAuthor id="390" name="zhangbin" initials="z" lastIdx="6" clrIdx="0"/>
  <p:cmAuthor id="391" name="单 善" initials="单" lastIdx="1" clrIdx="85"/>
  <p:cmAuthor id="392" name="Unknown User25" initials="U" lastIdx="1" clrIdx="0"/>
  <p:cmAuthor id="393" name="Unknown User26" initials="U" lastIdx="1" clrIdx="1"/>
  <p:cmAuthor id="394" name="Unknown User27" initials="U" lastIdx="1" clrIdx="0"/>
  <p:cmAuthor id="395" name="Unknown User11" initials="U" lastIdx="0" clrIdx="1"/>
  <p:cmAuthor id="396" name="Unknown User112" initials="U" lastIdx="1" clrIdx="0"/>
  <p:cmAuthor id="397" name="Unknown User59" initials="U" lastIdx="1" clrIdx="0"/>
  <p:cmAuthor id="398" name="Unknown User113" initials="U" lastIdx="1" clrIdx="0"/>
  <p:cmAuthor id="399" name="未知的使用者225" initials="" lastIdx="1" clrIdx="0"/>
  <p:cmAuthor id="400" name="未知的使用者226" initials="" lastIdx="1" clrIdx="0"/>
  <p:cmAuthor id="401" name="Unknown User24" initials="U" lastIdx="1" clrIdx="0"/>
  <p:cmAuthor id="403" name="未知的使用者218" initials="" lastIdx="1" clrIdx="2"/>
  <p:cmAuthor id="404" name="未知的使用者219" initials="" lastIdx="8" clrIdx="0"/>
  <p:cmAuthor id="405" name="未知的使用者220" initials="" lastIdx="1" clrIdx="0"/>
  <p:cmAuthor id="406" name="未知的使用者228" initials="" lastIdx="1" clrIdx="0"/>
  <p:cmAuthor id="407" name="未知的使用者229" initials="" lastIdx="8" clrIdx="0"/>
  <p:cmAuthor id="408" name="未知的使用者230" initials="" lastIdx="1" clrIdx="0"/>
  <p:cmAuthor id="409" name="未知的使用者231" initials="" lastIdx="1" clrIdx="0"/>
  <p:cmAuthor id="410" name="未知的使用者232" initials="" lastIdx="8" clrIdx="0"/>
  <p:cmAuthor id="412" name="Unknown User114" initials="U" lastIdx="1" clrIdx="1"/>
  <p:cmAuthor id="413" name="Unknown User111" initials="U" lastIdx="1" clrIdx="0"/>
  <p:cmAuthor id="414" name="未知的使用者131" initials="" lastIdx="1" clrIdx="0"/>
  <p:cmAuthor id="415" name="未知的使用者132" initials="" lastIdx="1" clrIdx="0"/>
  <p:cmAuthor id="416" name="未知用户118" initials="未" lastIdx="1" clrIdx="0"/>
  <p:cmAuthor id="417" name="未知的使用者235" initials="" lastIdx="1" clrIdx="0"/>
  <p:cmAuthor id="418" name="未知的使用者236" initials="" lastIdx="1" clrIdx="0"/>
  <p:cmAuthor id="419" name="未知的使用者237" initials="" lastIdx="2" clrIdx="0"/>
  <p:cmAuthor id="420" name="未知用户70" initials="未" lastIdx="1" clrIdx="1"/>
  <p:cmAuthor id="421" name="未知的使用者239" initials="" lastIdx="43" clrIdx="1"/>
  <p:cmAuthor id="422" name="未知的使用者136" initials="" lastIdx="1" clrIdx="0"/>
  <p:cmAuthor id="424" name="未知的使用者206" initials="" lastIdx="1" clrIdx="0"/>
  <p:cmAuthor id="425" name="未知的使用者207" initials="" lastIdx="1" clrIdx="0"/>
  <p:cmAuthor id="426" name="未知的使用者208" initials="" lastIdx="5" clrIdx="1"/>
  <p:cmAuthor id="427" name="未知的使用者209" initials="" lastIdx="0" clrIdx="1"/>
  <p:cmAuthor id="428" name="未知的使用者210" initials="" lastIdx="0" clrIdx="0"/>
  <p:cmAuthor id="429" name="未知的使用者211" initials="" lastIdx="1" clrIdx="0"/>
  <p:cmAuthor id="430" name="未知的使用者212" initials="" lastIdx="1" clrIdx="0"/>
  <p:cmAuthor id="431" name="未知的使用者213" initials="" lastIdx="1" clrIdx="0"/>
  <p:cmAuthor id="432" name="未知的使用者214" initials="" lastIdx="1" clrIdx="1"/>
  <p:cmAuthor id="433" name="未知的使用者215" initials="" lastIdx="1" clrIdx="0"/>
  <p:cmAuthor id="434" name="未知用户121" initials="未" lastIdx="1" clrIdx="0"/>
  <p:cmAuthor id="435" name="王 黎黎" initials="王" lastIdx="2" clrIdx="289"/>
  <p:cmAuthor id="438" name="未知的使用者163" initials="未" lastIdx="1" clrIdx="0"/>
  <p:cmAuthor id="439" name="未知的使用者165" initials="未" lastIdx="1" clrIdx="0"/>
  <p:cmAuthor id="440" name="未知的使用者158" initials="未" lastIdx="1" clrIdx="0"/>
  <p:cmAuthor id="441" name="未知的使用者166" initials="未" lastIdx="8" clrIdx="0"/>
  <p:cmAuthor id="442" name="未知的使用者167" initials="未" lastIdx="0" clrIdx="1"/>
  <p:cmAuthor id="443" name="未知的使用者159" initials="未" lastIdx="1" clrIdx="1"/>
  <p:cmAuthor id="444" name="未知的使用者160" initials="未" lastIdx="1" clrIdx="0"/>
  <p:cmAuthor id="445" name="未知的使用者168" initials="未" lastIdx="1" clrIdx="0"/>
  <p:cmAuthor id="446" name="未知用户120" initials="未" lastIdx="1" clrIdx="0"/>
  <p:cmAuthor id="447" name="未知用户122" initials="未" lastIdx="1" clrIdx="0"/>
  <p:cmAuthor id="448" name="未知用户139" initials="未" lastIdx="2" clrIdx="0"/>
  <p:cmAuthor id="449" name="未知用户141" initials="未" lastIdx="1" clrIdx="1"/>
  <p:cmAuthor id="450" name="未知用户143" initials="未" lastIdx="1" clrIdx="0"/>
  <p:cmAuthor id="451" name="未知用户144" initials="未" lastIdx="1" clrIdx="0"/>
  <p:cmAuthor id="452" name="未知用户145" initials="未" lastIdx="2" clrIdx="0"/>
  <p:cmAuthor id="453" name="未知用户119" initials="未" lastIdx="1" clrIdx="1"/>
  <p:cmAuthor id="454" name="未知用户140" initials="未" lastIdx="0" clrIdx="1"/>
  <p:cmAuthor id="455" name="未知用户142" initials="未" lastIdx="1" clrIdx="0"/>
  <p:cmAuthor id="456" name="未知用户146" initials="未" lastIdx="5" clrIdx="1"/>
  <p:cmAuthor id="457" name="未知用户147" initials="未" lastIdx="0" clrIdx="1"/>
  <p:cmAuthor id="458" name="未知用户148" initials="未" lastIdx="1" clrIdx="0"/>
  <p:cmAuthor id="459" name="未知用户195" initials="未" lastIdx="1" clrIdx="0"/>
  <p:cmAuthor id="460" name="未知用户207" initials="未" lastIdx="3" clrIdx="1"/>
  <p:cmAuthor id="461" name="未知用户208" initials="未" lastIdx="1" clrIdx="0"/>
  <p:cmAuthor id="462" name="未知用户198" initials="未" lastIdx="1" clrIdx="0"/>
  <p:cmAuthor id="463" name="未知用户209" initials="未" lastIdx="1" clrIdx="0"/>
  <p:cmAuthor id="464" name="未知用户206" initials="未" lastIdx="6" clrIdx="0"/>
  <p:cmAuthor id="465" name="未知用户46" initials="未" lastIdx="10" clrIdx="0"/>
  <p:cmAuthor id="466" name="未知的使用者188" initials="未" lastIdx="1" clrIdx="0"/>
  <p:cmAuthor id="467" name="未知的使用者189" initials="未" lastIdx="2" clrIdx="0"/>
  <p:cmAuthor id="468" name="未知的使用者190" initials="未" lastIdx="1" clrIdx="1"/>
  <p:cmAuthor id="469" name="未知的使用者191" initials="未" lastIdx="1" clrIdx="0"/>
  <p:cmAuthor id="470" name="未知的使用者192" initials="未" lastIdx="1" clrIdx="0"/>
  <p:cmAuthor id="471" name="未知的使用者193" initials="未" lastIdx="2" clrIdx="0"/>
  <p:cmAuthor id="472" name="未知的使用者153" initials="未" lastIdx="1" clrIdx="0"/>
  <p:cmAuthor id="473" name="未知的使用者154" initials="未" lastIdx="1" clrIdx="0"/>
  <p:cmAuthor id="474" name="未知的使用者157" initials="未" lastIdx="1" clrIdx="0"/>
  <p:cmAuthor id="475" name="未知的使用者129" initials="未" lastIdx="1" clrIdx="0"/>
  <p:cmAuthor id="476" name="未知的使用者164" initials="未" lastIdx="8" clrIdx="0"/>
  <p:cmAuthor id="477" name="未知的使用者172" initials="未" lastIdx="1" clrIdx="0"/>
  <p:cmAuthor id="478" name="未知的使用者174" initials="未" lastIdx="1" clrIdx="0"/>
  <p:cmAuthor id="479" name="未知的使用者247" initials="未" lastIdx="6" clrIdx="0"/>
  <p:cmAuthor id="480" name="未知的使用者249" initials="未" lastIdx="43" clrIdx="1"/>
  <p:cmAuthor id="481" name="未知的使用者250" initials="未" lastIdx="1" clrIdx="0"/>
  <p:cmAuthor id="482" name="未知的使用者251" initials="未" lastIdx="1" clrIdx="0"/>
  <p:cmAuthor id="483" name="未知的使用者246" initials="未" lastIdx="1" clrIdx="1"/>
  <p:cmAuthor id="484" name="未知的使用者252" initials="未" lastIdx="1" clrIdx="0"/>
  <p:cmAuthor id="485" name="未知的使用者253" initials="未" lastIdx="1" clrIdx="0"/>
  <p:cmAuthor id="486" name="未知的使用者254" initials="未" lastIdx="1" clrIdx="0"/>
  <p:cmAuthor id="487" name="未知的使用者255" initials="未" lastIdx="1" clrIdx="0"/>
  <p:cmAuthor id="488" name="未知的使用者270" initials="未" lastIdx="1" clrIdx="0"/>
  <p:cmAuthor id="489" name="未知的使用者256" initials="未" lastIdx="1" clrIdx="0"/>
  <p:cmAuthor id="490" name="未知的使用者257" initials="未" lastIdx="1" clrIdx="0"/>
  <p:cmAuthor id="491" name="未知的使用者240" initials="未" lastIdx="1" clrIdx="0"/>
  <p:cmAuthor id="492" name="未知的使用者241" initials="未" lastIdx="1" clrIdx="0"/>
  <p:cmAuthor id="493" name="未知的使用者242" initials="未" lastIdx="2" clrIdx="0"/>
  <p:cmAuthor id="494" name="未知的使用者243" initials="未" lastIdx="1" clrIdx="0"/>
  <p:cmAuthor id="495" name="未知的使用者258" initials="未" lastIdx="8" clrIdx="0"/>
  <p:cmAuthor id="496" name="未知的使用者259" initials="未" lastIdx="1" clrIdx="0"/>
  <p:cmAuthor id="497" name="未知的使用者260" initials="未" lastIdx="1" clrIdx="0"/>
  <p:cmAuthor id="498" name="未知的使用者261" initials="未" lastIdx="11" clrIdx="0"/>
  <p:cmAuthor id="499" name="未知的使用者262" initials="未" lastIdx="7" clrIdx="1"/>
  <p:cmAuthor id="500" name="未知的使用者263" initials="未" lastIdx="1" clrIdx="2"/>
  <p:cmAuthor id="501" name="未知的使用者264" initials="未" lastIdx="1" clrIdx="0"/>
  <p:cmAuthor id="502" name="未知的使用者265" initials="未" lastIdx="1" clrIdx="0"/>
  <p:cmAuthor id="503" name="未知的使用者266" initials="未" lastIdx="1" clrIdx="1"/>
  <p:cmAuthor id="504" name="未知的使用者267" initials="未" lastIdx="1" clrIdx="0"/>
  <p:cmAuthor id="505" name="未知的使用者268" initials="未" lastIdx="2" clrIdx="0"/>
  <p:cmAuthor id="506" name="未知的使用者269" initials="未" lastIdx="7" clrIdx="1"/>
  <p:cmAuthor id="507" name="lillian" initials="l" lastIdx="1" clrIdx="0"/>
  <p:cmAuthor id="508" name="未知用户197" initials="未" lastIdx="1" clrIdx="0"/>
  <p:cmAuthor id="509" name="未知用户157" initials="未" lastIdx="8" clrIdx="0"/>
  <p:cmAuthor id="510" name="未知用户158" initials="未" lastIdx="2" clrIdx="0"/>
  <p:cmAuthor id="511" name="未知用户159" initials="未" lastIdx="1" clrIdx="0"/>
  <p:cmAuthor id="512" name="未知用户160" initials="未" lastIdx="2" clrIdx="0"/>
  <p:cmAuthor id="513" name="未知用户168" initials="未" lastIdx="1" clrIdx="0"/>
  <p:cmAuthor id="514" name="順天" initials="順" lastIdx="1" clrIdx="0"/>
  <p:cmAuthor id="515" name="未知用户246" initials="未" lastIdx="1" clrIdx="0"/>
  <p:cmAuthor id="516" name="未知用户166" initials="未" lastIdx="0" clrIdx="1"/>
  <p:cmAuthor id="521" name="未知用户268" initials="未" lastIdx="1" clrIdx="0"/>
  <p:cmAuthor id="522" name="未知用户269" initials="未" lastIdx="2" clrIdx="0"/>
  <p:cmAuthor id="524" name="未知用户250" initials="未" lastIdx="0" clrIdx="0"/>
  <p:cmAuthor id="525" name="未知的使用者1" initials="未" lastIdx="1" clrIdx="0"/>
  <p:cmAuthor id="527" name="未知的使用者217" initials="未" lastIdx="1" clrIdx="1"/>
  <p:cmAuthor id="528" name="Charley" initials="C" lastIdx="1" clrIdx="0"/>
  <p:cmAuthor id="529" name="lilan" initials="l" lastIdx="1" clrIdx="0"/>
  <p:cmAuthor id="531" name="Unknown User48" initials="U" lastIdx="8" clrIdx="0"/>
  <p:cmAuthor id="533" name="hmwang" initials="dsc" lastIdx="2" clrIdx="532"/>
  <p:cmAuthor id="534" name="未知的使用者204" initials="未" lastIdx="1" clrIdx="0"/>
  <p:cmAuthor id="535" name="Unknown User50" initials="U" lastIdx="1" clrIdx="0"/>
  <p:cmAuthor id="537" name="未知的使用者151" initials="未" lastIdx="1" clrIdx="1"/>
  <p:cmAuthor id="538" name="未知的使用者216" initials="未" lastIdx="1" clrIdx="0"/>
  <p:cmAuthor id="539" name="user" initials="u" lastIdx="1" clrIdx="75"/>
  <p:cmAuthor id="541" name="未知的使用者234" initials="未" lastIdx="10" clrIdx="0"/>
  <p:cmAuthor id="542" name="未知的使用者137" initials="未" lastIdx="1" clrIdx="0"/>
  <p:cmAuthor id="545" name="dell" initials="d" lastIdx="1" clrIdx="544"/>
  <p:cmAuthor id="548" name="未知的使用者238" initials="未" lastIdx="2" clrIdx="0"/>
  <p:cmAuthor id="551" name="未知用户280" initials="未" lastIdx="5" clrIdx="2"/>
  <p:cmAuthor id="553" name="刘晖" initials="刘" lastIdx="1" clrIdx="0"/>
  <p:cmAuthor id="554" name="未知用户190" initials="未" lastIdx="1" clrIdx="1"/>
  <p:cmAuthor id="557" name="Xia Ting" initials="X" lastIdx="1" clrIdx="0"/>
  <p:cmAuthor id="559" name="不明使用者54" initials="不" lastIdx="1" clrIdx="1"/>
  <p:cmAuthor id="561" name="未知用户94" initials="未" lastIdx="0" clrIdx="0"/>
  <p:cmAuthor id="562" name="未知用户321" initials="未" lastIdx="1" clrIdx="0"/>
  <p:cmAuthor id="563" name=" " initials="" lastIdx="6" clrIdx="85"/>
  <p:cmAuthor id="564" name="不明使用者57" initials="不" lastIdx="1" clrIdx="0"/>
  <p:cmAuthor id="565" name="未知的使用者139" initials="未" lastIdx="1" clrIdx="0"/>
  <p:cmAuthor id="566" name="未知的使用者140" initials="未" lastIdx="1" clrIdx="1"/>
  <p:cmAuthor id="567" name="未知用户320" initials="未" lastIdx="1" clrIdx="1"/>
  <p:cmAuthor id="568" name="FanJQ" initials="F" lastIdx="1" clrIdx="1"/>
  <p:cmAuthor id="569" name="未知用户211" initials="未" lastIdx="8" clrIdx="0"/>
  <p:cmAuthor id="570" name="未知用户212" initials="未" lastIdx="8" clrIdx="0"/>
  <p:cmAuthor id="571" name="未知用户293" initials="未" lastIdx="1" clrIdx="0"/>
  <p:cmAuthor id="572" name="未知用户201" initials="未" lastIdx="8" clrIdx="0"/>
  <p:cmAuthor id="573" name="未知用户161" initials="未" lastIdx="1" clrIdx="0"/>
  <p:cmAuthor id="574" name="未知用户183" initials="未" lastIdx="1" clrIdx="0"/>
  <p:cmAuthor id="575" name="nancy" initials="n" lastIdx="1" clrIdx="0"/>
  <p:cmAuthor id="576" name="未知用户163" initials="未" lastIdx="8" clrIdx="0"/>
  <p:cmAuthor id="577" name="未知的使用者233" initials="未" lastIdx="1" clrIdx="0"/>
  <p:cmAuthor id="578" name="ll z" initials="l" lastIdx="2" clrIdx="0"/>
  <p:cmAuthor id="579" name="未知用户191" initials="未" lastIdx="1" clrIdx="0"/>
  <p:cmAuthor id="580" name="未知用户167" initials="未" lastIdx="1" clrIdx="0"/>
  <p:cmAuthor id="581" name="guanhh" initials="g" lastIdx="3" clrIdx="0"/>
  <p:cmAuthor id="582" name="未知用户169" initials="未" lastIdx="1" clrIdx="0"/>
  <p:cmAuthor id="583" name="未知用户192" initials="未" lastIdx="1" clrIdx="0"/>
  <p:cmAuthor id="584" name="未知用户203" initials="未" lastIdx="1" clrIdx="1"/>
  <p:cmAuthor id="585" name="未知用户175" initials="未" lastIdx="1" clrIdx="0"/>
  <p:cmAuthor id="586" name="未知用户176" initials="未" lastIdx="1" clrIdx="0"/>
  <p:cmAuthor id="587" name="未知用户177" initials="未" lastIdx="2" clrIdx="0"/>
  <p:cmAuthor id="588" name="未知用户184" initials="未" lastIdx="1" clrIdx="1"/>
  <p:cmAuthor id="589" name="未知用户179" initials="未" lastIdx="1" clrIdx="0"/>
  <p:cmAuthor id="590" name="未知用户185" initials="未" lastIdx="1" clrIdx="0"/>
  <p:cmAuthor id="591" name="未知用户181" initials="未" lastIdx="2" clrIdx="0"/>
  <p:cmAuthor id="592" name="ye gusong" initials="y" lastIdx="1" clrIdx="0"/>
  <p:cmAuthor id="593" name="wei muzi" initials="w" lastIdx="1" clrIdx="4"/>
  <p:cmAuthor id="594" name="孙" initials="孙" lastIdx="1" clrIdx="50"/>
  <p:cmAuthor id="595" name="未知用户187" initials="未" lastIdx="10" clrIdx="0"/>
  <p:cmAuthor id="596" name="王嘉偉" initials="王" lastIdx="2" clrIdx="0"/>
  <p:cmAuthor id="597" name="catherine" initials="c" lastIdx="1" clrIdx="1"/>
  <p:cmAuthor id="598" name="未知的使用者88" initials="未" lastIdx="1" clrIdx="0"/>
  <p:cmAuthor id="599" name="未知的使用者89" initials="未" lastIdx="5" clrIdx="0"/>
  <p:cmAuthor id="600" name="未知用户287" initials="未" lastIdx="0" clrIdx="1"/>
  <p:cmAuthor id="601" name="未知用户288" initials="未" lastIdx="1" clrIdx="0"/>
  <p:cmAuthor id="602" name="未知用户289" initials="未" lastIdx="1" clrIdx="0"/>
  <p:cmAuthor id="603" name="未知用户290" initials="未" lastIdx="2" clrIdx="0"/>
  <p:cmAuthor id="604" name="未知用户291" initials="未" lastIdx="8" clrIdx="0"/>
  <p:cmAuthor id="605" name="未知用户292" initials="未" lastIdx="1" clrIdx="0"/>
  <p:cmAuthor id="606" name="未知用户295" initials="未" lastIdx="1" clrIdx="0"/>
  <p:cmAuthor id="607" name="未知用户297" initials="未" lastIdx="1" clrIdx="0"/>
  <p:cmAuthor id="608" name="未知用户310" initials="未" lastIdx="1" clrIdx="0"/>
  <p:cmAuthor id="609" name="未知的使用者202" initials="未" lastIdx="0" clrIdx="1"/>
  <p:cmAuthor id="610" name="未知用户215" initials="未" lastIdx="1" clrIdx="0"/>
  <p:cmAuthor id="611" name="未知用户216" initials="未" lastIdx="1" clrIdx="0"/>
  <p:cmAuthor id="612" name="未知的使用者196" initials="未" lastIdx="1" clrIdx="0"/>
  <p:cmAuthor id="613" name="未知用户243" initials="未" lastIdx="1" clrIdx="0"/>
  <p:cmAuthor id="614" name="未知用户282" initials="未" lastIdx="3" clrIdx="1"/>
  <p:cmAuthor id="615" name="未知用户283" initials="未" lastIdx="1" clrIdx="1"/>
  <p:cmAuthor id="616" name="未知用户213" initials="未" lastIdx="1" clrIdx="0"/>
  <p:cmAuthor id="617" name="未知用户279" initials="未" lastIdx="1" clrIdx="0"/>
  <p:cmAuthor id="618" name="未知用户281" initials="未" lastIdx="1" clrIdx="0"/>
  <p:cmAuthor id="619" name="未知用户284" initials="未" lastIdx="1" clrIdx="0"/>
  <p:cmAuthor id="620" name="Ying Lou" initials="Y" lastIdx="1" clrIdx="187"/>
  <p:cmAuthor id="621" name="未知用户174" initials="未" lastIdx="1" clrIdx="0"/>
  <p:cmAuthor id="622" name="刘佳佳" initials="刘" lastIdx="1" clrIdx="333"/>
  <p:cmAuthor id="623" name="未知用户233" initials="未" lastIdx="11" clrIdx="0"/>
  <p:cmAuthor id="624" name="未知用户234" initials="未" lastIdx="7" clrIdx="1"/>
  <p:cmAuthor id="625" name="未知用户235" initials="未" lastIdx="1" clrIdx="2"/>
  <p:cmAuthor id="626" name="未知用户236" initials="未" lastIdx="1" clrIdx="0"/>
  <p:cmAuthor id="627" name="未知用户237" initials="未" lastIdx="1" clrIdx="0"/>
  <p:cmAuthor id="628" name="未知用户240" initials="未" lastIdx="2" clrIdx="0"/>
  <p:cmAuthor id="629" name="未知用户221" initials="未" lastIdx="43" clrIdx="1"/>
  <p:cmAuthor id="630" name="王 辰斌" initials="王" lastIdx="1" clrIdx="334"/>
  <p:cmAuthor id="631" name="未知用户89" initials="未" lastIdx="1" clrIdx="0"/>
  <p:cmAuthor id="632" name="未知的使用者197" initials="未" lastIdx="8" clrIdx="0"/>
  <p:cmAuthor id="633" name="Carol Kelly" initials="C" lastIdx="1" clrIdx="0"/>
  <p:cmAuthor id="634" name="未知的使用者205" initials="未" lastIdx="0" clrIdx="1"/>
  <p:cmAuthor id="635" name="未知的使用者200" initials="未" lastIdx="1" clrIdx="0"/>
  <p:cmAuthor id="636" name="Unknown User58" initials="U" lastIdx="1" clrIdx="0"/>
  <p:cmAuthor id="637" name="Unknown User55" initials="U" lastIdx="1" clrIdx="1"/>
  <p:cmAuthor id="638" name="未知的使用者195" initials="未" lastIdx="1" clrIdx="1"/>
  <p:cmAuthor id="639" name="Huipeng Cao" initials="H" lastIdx="1" clrIdx="0"/>
  <p:cmAuthor id="640" name="李 雷雨" initials="李" lastIdx="1" clrIdx="0"/>
  <p:cmAuthor id="641" name="91257" initials="9" lastIdx="0" clrIdx="1"/>
  <p:cmAuthor id="642" name="未知用户228" initials="未" lastIdx="1" clrIdx="0"/>
  <p:cmAuthor id="643" name="vicky" initials="v" lastIdx="2" clrIdx="1"/>
  <p:cmAuthor id="644" name="jerrychou" initials="j" lastIdx="1" clrIdx="4"/>
  <p:cmAuthor id="645" name="不明使用者12" initials="不" lastIdx="3" clrIdx="1"/>
  <p:cmAuthor id="646" name="不明使用者1" initials="不" lastIdx="0" clrIdx="0"/>
  <p:cmAuthor id="647" name="不明使用者2" initials="不" lastIdx="2" clrIdx="0"/>
  <p:cmAuthor id="648" name="不明使用者3" initials="不" lastIdx="1" clrIdx="0"/>
  <p:cmAuthor id="649" name="不明使用者4" initials="不" lastIdx="1" clrIdx="0"/>
  <p:cmAuthor id="650" name="不明使用者6" initials="不" lastIdx="1" clrIdx="0"/>
  <p:cmAuthor id="651" name="不明使用者5" initials="不" lastIdx="11" clrIdx="0"/>
  <p:cmAuthor id="652" name="不明使用者7" initials="不" lastIdx="7" clrIdx="1"/>
  <p:cmAuthor id="653" name="不明使用者8" initials="不" lastIdx="43" clrIdx="1"/>
  <p:cmAuthor id="654" name="不明使用者9" initials="不" lastIdx="1" clrIdx="0"/>
  <p:cmAuthor id="655" name="不明使用者10" initials="不" lastIdx="0" clrIdx="0"/>
  <p:cmAuthor id="656" name="不明使用者11" initials="不" lastIdx="1" clrIdx="0"/>
  <p:cmAuthor id="657" name="Carol Wu" initials="C" lastIdx="1" clrIdx="0"/>
  <p:cmAuthor id="658" name="Think" initials="T" lastIdx="6" clrIdx="3"/>
  <p:cmAuthor id="660" name="未知用户304" initials="未" lastIdx="1" clrIdx="0"/>
  <p:cmAuthor id="661" name="win7" initials="w" lastIdx="6" clrIdx="0"/>
  <p:cmAuthor id="662" name="敢 王" initials="敢" lastIdx="1" clrIdx="0"/>
  <p:cmAuthor id="663" name="邓 勇" initials="邓" lastIdx="1" clrIdx="0"/>
  <p:cmAuthor id="664" name="陈城" initials="陈" lastIdx="0" clrIdx="2"/>
  <p:cmAuthor id="665" name="Sharon" initials="S" lastIdx="1" clrIdx="2"/>
  <p:cmAuthor id="666" name="蓝礼健" initials="蓝" lastIdx="1" clrIdx="0"/>
  <p:cmAuthor id="667" name="未知用户311" initials="未" lastIdx="2" clrIdx="0"/>
  <p:cmAuthor id="668" name="未知用户312" initials="未" lastIdx="1" clrIdx="0"/>
  <p:cmAuthor id="669" name="shenbina" initials="s" lastIdx="1" clrIdx="0"/>
  <p:cmAuthor id="670" name="未知用户314" initials="未" lastIdx="1" clrIdx="1"/>
  <p:cmAuthor id="671" name="晓  曲" initials="晓" lastIdx="1" clrIdx="0"/>
  <p:cmAuthor id="674" name="孟连磊" initials="孟" lastIdx="1" clrIdx="0"/>
  <p:cmAuthor id="676" name="未知的使用者177" initials="未" lastIdx="8" clrIdx="0"/>
  <p:cmAuthor id="681" name="winner1 chan" initials="wc" lastIdx="1" clrIdx="334"/>
  <p:cmAuthor id="682" name="未知用户332" initials="未" lastIdx="1" clrIdx="0"/>
  <p:cmAuthor id="683" name="未知用户217" initials="未" lastIdx="1" clrIdx="0"/>
  <p:cmAuthor id="700" name="soling" initials="s" lastIdx="1" clrIdx="2"/>
  <p:cmAuthor id="701" name="李 骁" initials="李" lastIdx="1" clrIdx="0"/>
  <p:cmAuthor id="711" name="未知用户315" initials="未" lastIdx="0" clrIdx="0"/>
  <p:cmAuthor id="712" name="未知用户316" initials="未" lastIdx="1" clrIdx="0"/>
  <p:cmAuthor id="713" name="未知用户317" initials="未" lastIdx="10" clrIdx="0"/>
  <p:cmAuthor id="714" name="未知用户318" initials="未" lastIdx="0" clrIdx="1"/>
  <p:cmAuthor id="718" name="未知用户322" initials="未" lastIdx="10" clrIdx="0"/>
  <p:cmAuthor id="719" name="未知用户323" initials="未" lastIdx="1" clrIdx="0"/>
  <p:cmAuthor id="720" name="未知用户324" initials="未" lastIdx="3" clrIdx="1"/>
  <p:cmAuthor id="721" name="wangxinhui" initials="w" lastIdx="1" clrIdx="0"/>
  <p:cmAuthor id="723" name="未知用户363" initials="未" lastIdx="6" clrIdx="0"/>
  <p:cmAuthor id="724" name="未知用户459" initials="未" lastIdx="1" clrIdx="84"/>
  <p:cmAuthor id="725" name="未知用户470" initials="未" lastIdx="1" clrIdx="0"/>
  <p:cmAuthor id="726" name="未知用户325" initials="未" lastIdx="1" clrIdx="1"/>
  <p:cmAuthor id="727" name="未知用户326" initials="未" lastIdx="1" clrIdx="0"/>
  <p:cmAuthor id="728" name="未知用户365" initials="未" lastIdx="1" clrIdx="0"/>
  <p:cmAuthor id="729" name="未知用户460" initials="未" lastIdx="1" clrIdx="0"/>
  <p:cmAuthor id="730" name="未知用户366" initials="未" lastIdx="3" clrIdx="1"/>
  <p:cmAuthor id="731" name="未知用户461" initials="未" lastIdx="10" clrIdx="0"/>
  <p:cmAuthor id="732" name="未知用户367" initials="未" lastIdx="10" clrIdx="0"/>
  <p:cmAuthor id="733" name="未知用户462" initials="未" lastIdx="1" clrIdx="1"/>
  <p:cmAuthor id="734" name="未知用户463" initials="未" lastIdx="1" clrIdx="0"/>
  <p:cmAuthor id="735" name="未知用户368" initials="未" lastIdx="1" clrIdx="0"/>
  <p:cmAuthor id="736" name="未知用户464" initials="未" lastIdx="1" clrIdx="0"/>
  <p:cmAuthor id="737" name="未知用户369" initials="未" lastIdx="1" clrIdx="0"/>
  <p:cmAuthor id="738" name="未知用户465" initials="未" lastIdx="1" clrIdx="78"/>
  <p:cmAuthor id="739" name="未知用户466" initials="未" lastIdx="1" clrIdx="0"/>
  <p:cmAuthor id="740" name="未知用户467" initials="未" lastIdx="3" clrIdx="1"/>
  <p:cmAuthor id="741" name="未知用户468" initials="未" lastIdx="1" clrIdx="0"/>
  <p:cmAuthor id="742" name="未知用户426" initials="未" lastIdx="1" clrIdx="0"/>
  <p:cmAuthor id="743" name="未知用户371" initials="未" lastIdx="1" clrIdx="1"/>
  <p:cmAuthor id="744" name="未知用户372" initials="未" lastIdx="1" clrIdx="0"/>
  <p:cmAuthor id="745" name="未知用户373" initials="未" lastIdx="8" clrIdx="0"/>
  <p:cmAuthor id="746" name="未知用户374" initials="未" lastIdx="2" clrIdx="0"/>
  <p:cmAuthor id="747" name="未知用户469" initials="未" lastIdx="1" clrIdx="0"/>
  <p:cmAuthor id="748" name="未知用户427" initials="未" lastIdx="8" clrIdx="0"/>
  <p:cmAuthor id="749" name="未知用户375" initials="未" lastIdx="8" clrIdx="0"/>
  <p:cmAuthor id="750" name="未知用户376" initials="未" lastIdx="1" clrIdx="0"/>
  <p:cmAuthor id="751" name="未知用户377" initials="未" lastIdx="1" clrIdx="0"/>
  <p:cmAuthor id="752" name="未知用户428" initials="未" lastIdx="8" clrIdx="0"/>
  <p:cmAuthor id="753" name="未知用户378" initials="未" lastIdx="1" clrIdx="0"/>
  <p:cmAuthor id="754" name="未知用户379" initials="未" lastIdx="1" clrIdx="0"/>
  <p:cmAuthor id="755" name="未知用户339" initials="未" lastIdx="1" clrIdx="0"/>
  <p:cmAuthor id="756" name="未知用户380" initials="未" lastIdx="10" clrIdx="0"/>
  <p:cmAuthor id="821" name="風輕 雲淡" initials="風輕" lastIdx="1" clrIdx="511"/>
  <p:cmAuthor id="659" name="未知用户303" initials="未" lastIdx="5" clrIdx="1"/>
  <p:cmAuthor id="685" name="俊晔 邱" initials="俊" lastIdx="1" clrIdx="87"/>
  <p:cmAuthor id="686" name="annie.gts@outlook.com" initials="a" lastIdx="2" clrIdx="0"/>
  <p:cmAuthor id="687" name="杨 升格" initials="杨" lastIdx="2" clrIdx="0"/>
  <p:cmAuthor id="693" name="lxm" initials="l" lastIdx="1" clrIdx="413"/>
  <p:cmAuthor id="699" name="未知用户277" initials="未" lastIdx="1" clrIdx="1"/>
  <p:cmAuthor id="703" name="未知的使用者96" initials="未" lastIdx="2" clrIdx="0"/>
  <p:cmAuthor id="715" name="未知用户319" initials="未" lastIdx="3" clrIdx="0"/>
  <p:cmAuthor id="347" name="Chun Chung YEH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54F"/>
    <a:srgbClr val="E25150"/>
    <a:srgbClr val="F27278"/>
    <a:srgbClr val="FADBD9"/>
    <a:srgbClr val="D03940"/>
    <a:srgbClr val="4D5061"/>
    <a:srgbClr val="7F7F7F"/>
    <a:srgbClr val="D8D7D7"/>
    <a:srgbClr val="E07A5F"/>
    <a:srgbClr val="E8C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9" Type="http://schemas.openxmlformats.org/officeDocument/2006/relationships/tags" Target="tags/tag358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6967E-542D-46BB-99C2-28920E9141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37628-B820-42EF-A241-CE9D2C9CD08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5.jpe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5.jpe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5.jpe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5.jpeg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5.jpeg"/><Relationship Id="rId3" Type="http://schemas.openxmlformats.org/officeDocument/2006/relationships/tags" Target="../tags/tag16.xml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9.png"/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image41.wdp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B淺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fld id="{0DF9AA8B-251C-4E07-A48C-2729B6242D26}" type="datetimeFigureOut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G淺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G淺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3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G淺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7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G淺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287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3" descr="G:\0423\簡報公版下載\圖素\4_3jpg\4_3BW_bg.jpg4_3BW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1" descr="K:\專案類\2018簡報底圖\簡報公版下載\圖素\4_3jpg\鼎新電腦_B.png鼎新電腦_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51" y="6413500"/>
            <a:ext cx="1356783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5" descr="數位價值_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1" descr="G:\0423\簡報公版下載\圖素\4_3jpg\4_3BW_top1.png4_3BW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1" descr="G:\0423\簡報公版下載\圖素\4_3jpg\4_3BW_top2.png4_3BW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1" descr="K:\專案類\2018簡報底圖\簡報公版下載\圖素\4_3jpg\鼎新電腦_B.png鼎新電腦_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2" descr="G:\0423\簡報公版下載\圖素\4_3jpg\4_3BW_top2.png4_3BW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G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B淺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G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3" y="-1587"/>
            <a:ext cx="12189883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G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3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G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83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O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O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O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4763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O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4763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B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B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B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4889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B淺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" y="-14287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B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4889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封面_紅.jpg封面_紅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61" y="1684"/>
            <a:ext cx="12186920" cy="68554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668020" y="1280160"/>
            <a:ext cx="10852151" cy="2473960"/>
          </a:xfrm>
        </p:spPr>
        <p:txBody>
          <a:bodyPr lIns="101600" tIns="38100" rIns="25400" bIns="38100" anchor="ctr" anchorCtr="0">
            <a:noAutofit/>
          </a:bodyPr>
          <a:lstStyle>
            <a:lvl1pPr algn="ctr">
              <a:defRPr sz="4500" b="1" spc="600">
                <a:solidFill>
                  <a:schemeClr val="bg1"/>
                </a:solidFill>
                <a:effectLst/>
              </a:defRPr>
            </a:lvl1pPr>
          </a:lstStyle>
          <a:p>
            <a:r>
              <a:rPr lang="zh-TW" altLang="en-US" dirty="0"/>
              <a:t>按一下以编辑标题</a:t>
            </a:r>
            <a:endParaRPr lang="zh-TW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3233145" y="4966951"/>
            <a:ext cx="5760000" cy="396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按一下编辑单位名称</a:t>
            </a:r>
            <a:endParaRPr lang="zh-TW" altLang="en-US" dirty="0"/>
          </a:p>
        </p:txBody>
      </p:sp>
      <p:sp>
        <p:nvSpPr>
          <p:cNvPr id="177" name="文本占位符 2"/>
          <p:cNvSpPr>
            <a:spLocks noGrp="1"/>
          </p:cNvSpPr>
          <p:nvPr>
            <p:ph type="body" idx="13" hasCustomPrompt="1"/>
            <p:custDataLst>
              <p:tags r:id="rId5"/>
            </p:custDataLst>
          </p:nvPr>
        </p:nvSpPr>
        <p:spPr>
          <a:xfrm>
            <a:off x="3233145" y="5956951"/>
            <a:ext cx="5760000" cy="387985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TW" altLang="en-US" sz="20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按一下编辑日期</a:t>
            </a:r>
            <a:endParaRPr lang="zh-TW" altLang="en-US" dirty="0"/>
          </a:p>
        </p:txBody>
      </p:sp>
      <p:sp>
        <p:nvSpPr>
          <p:cNvPr id="180" name="文本占位符 2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3233103" y="5380991"/>
            <a:ext cx="5760085" cy="45974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800" b="0" u="none" strike="noStrike" kern="1200" cap="none" spc="2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按一下编辑简报人</a:t>
            </a:r>
            <a:endParaRPr lang="zh-TW" altLang="en-US" dirty="0"/>
          </a:p>
        </p:txBody>
      </p:sp>
      <p:pic>
        <p:nvPicPr>
          <p:cNvPr id="8" name="圖片 7" descr="D:\工作區\2022工作區\01_40周年\簡報提案\pic\字與slogan\贏在數字價值簡體.png贏在數字價值簡體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080199" y="6570245"/>
            <a:ext cx="1919605" cy="143511"/>
          </a:xfrm>
          <a:prstGeom prst="rect">
            <a:avLst/>
          </a:prstGeom>
        </p:spPr>
      </p:pic>
      <p:pic>
        <p:nvPicPr>
          <p:cNvPr id="9" name="圖片 8" descr="鼎捷logo反白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000" y="180000"/>
            <a:ext cx="1620000" cy="4422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白底_齊左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 hasCustomPrompt="1"/>
          </p:nvPr>
        </p:nvSpPr>
        <p:spPr>
          <a:xfrm>
            <a:off x="540000" y="1512000"/>
            <a:ext cx="111600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TW" altLang="en-US" smtClean="0"/>
              <a:t>按一下以编辑母片文字样式</a:t>
            </a:r>
            <a:endParaRPr lang="zh-TW" altLang="en-US" smtClean="0"/>
          </a:p>
          <a:p>
            <a:pPr lvl="1"/>
            <a:r>
              <a:rPr lang="zh-TW" altLang="en-US" smtClean="0"/>
              <a:t>第二层</a:t>
            </a:r>
            <a:endParaRPr lang="zh-TW" altLang="en-US" smtClean="0"/>
          </a:p>
          <a:p>
            <a:pPr lvl="2"/>
            <a:r>
              <a:rPr lang="zh-TW" altLang="en-US" smtClean="0"/>
              <a:t>第三层</a:t>
            </a:r>
            <a:endParaRPr lang="zh-TW" altLang="en-US" smtClean="0"/>
          </a:p>
          <a:p>
            <a:pPr lvl="3"/>
            <a:r>
              <a:rPr lang="zh-TW" altLang="en-US" smtClean="0"/>
              <a:t>第四层</a:t>
            </a:r>
            <a:endParaRPr lang="zh-TW" altLang="en-US" smtClean="0"/>
          </a:p>
          <a:p>
            <a:pPr lvl="4"/>
            <a:r>
              <a:rPr lang="zh-TW" altLang="en-US" smtClean="0"/>
              <a:t>第五层</a:t>
            </a:r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  <p:pic>
        <p:nvPicPr>
          <p:cNvPr id="4099" name="圖片 3" descr="16_9R_top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53551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白底_居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1" y="1511935"/>
            <a:ext cx="11160125" cy="486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20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lang="zh-TW" altLang="en-US" dirty="0"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4" name="圖片 3" descr="D:\工作區\2022工作區\01_40周年\簡報提案\pic\內頁_紅.jpg內頁_紅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白底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  <p:pic>
        <p:nvPicPr>
          <p:cNvPr id="4099" name="圖片 3" descr="4_3R_top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0583" y="-1588"/>
            <a:ext cx="12198349" cy="538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底紋_齊左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灰底紋鏤空.png灰底紋鏤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723" y="710475"/>
            <a:ext cx="7877811" cy="6135371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 hasCustomPrompt="1"/>
          </p:nvPr>
        </p:nvSpPr>
        <p:spPr>
          <a:xfrm>
            <a:off x="539751" y="1511935"/>
            <a:ext cx="11160125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TW" altLang="en-US" smtClean="0"/>
              <a:t>按一下以编辑母片文字样式</a:t>
            </a:r>
            <a:endParaRPr lang="zh-TW" altLang="en-US" smtClean="0"/>
          </a:p>
          <a:p>
            <a:pPr lvl="1"/>
            <a:r>
              <a:rPr lang="zh-TW" altLang="en-US" smtClean="0"/>
              <a:t>第二层</a:t>
            </a:r>
            <a:endParaRPr lang="zh-TW" altLang="en-US" smtClean="0"/>
          </a:p>
          <a:p>
            <a:pPr lvl="2"/>
            <a:r>
              <a:rPr lang="zh-TW" altLang="en-US" smtClean="0"/>
              <a:t>第三层</a:t>
            </a:r>
            <a:endParaRPr lang="zh-TW" altLang="en-US" smtClean="0"/>
          </a:p>
          <a:p>
            <a:pPr lvl="3"/>
            <a:r>
              <a:rPr lang="zh-TW" altLang="en-US" smtClean="0"/>
              <a:t>第四层</a:t>
            </a:r>
            <a:endParaRPr lang="zh-TW" altLang="en-US" smtClean="0"/>
          </a:p>
          <a:p>
            <a:pPr lvl="4"/>
            <a:r>
              <a:rPr lang="zh-TW" altLang="en-US" smtClean="0"/>
              <a:t>第五层</a:t>
            </a:r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紋_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灰底紋鏤空.png灰底紋鏤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723" y="710475"/>
            <a:ext cx="7877811" cy="6135371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539751" y="1511935"/>
            <a:ext cx="11160125" cy="486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20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lang="zh-TW" altLang="en-US" dirty="0">
              <a:sym typeface="+mn-ea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底紋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灰底紋鏤空.png灰底紋鏤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723" y="710475"/>
            <a:ext cx="7877811" cy="6135371"/>
          </a:xfrm>
          <a:prstGeom prst="rect">
            <a:avLst/>
          </a:prstGeom>
        </p:spPr>
      </p:pic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白底_雙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40000" y="1613500"/>
            <a:ext cx="5283243" cy="468000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按一下以编辑母片文字样式</a:t>
            </a:r>
            <a:endParaRPr lang="zh-TW" altLang="en-US" dirty="0"/>
          </a:p>
        </p:txBody>
      </p:sp>
      <p:sp>
        <p:nvSpPr>
          <p:cNvPr id="11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540000" y="2141468"/>
            <a:ext cx="5283200" cy="396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</p:txBody>
      </p:sp>
      <p:sp>
        <p:nvSpPr>
          <p:cNvPr id="12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1" y="1613500"/>
            <a:ext cx="5283243" cy="468000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TW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dirty="0">
              <a:sym typeface="+mn-ea"/>
            </a:endParaRPr>
          </a:p>
        </p:txBody>
      </p:sp>
      <p:sp>
        <p:nvSpPr>
          <p:cNvPr id="13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35751" y="2141468"/>
            <a:ext cx="5283243" cy="396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</p:txBody>
      </p:sp>
      <p:sp>
        <p:nvSpPr>
          <p:cNvPr id="14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40000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D:\工作區\2022工作區\01_40周年\簡報提案\pic\結尾_紅.jpg結尾_紅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620" y="837"/>
            <a:ext cx="12188191" cy="6855460"/>
          </a:xfrm>
          <a:prstGeom prst="rect">
            <a:avLst/>
          </a:prstGeom>
        </p:spPr>
      </p:pic>
      <p:sp>
        <p:nvSpPr>
          <p:cNvPr id="9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694731" y="2340000"/>
            <a:ext cx="10800000" cy="16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5400" b="1" u="none" strike="noStrike" kern="1200" cap="none" spc="600" normalizeH="0">
                <a:solidFill>
                  <a:schemeClr val="bg1"/>
                </a:solidFill>
                <a:uFillTx/>
                <a:latin typeface="+標題中文字型" charset="0"/>
                <a:ea typeface="+mj-ea"/>
              </a:defRPr>
            </a:lvl1pPr>
          </a:lstStyle>
          <a:p>
            <a:r>
              <a:rPr lang="zh-TW" altLang="en-US" smtClean="0"/>
              <a:t>按一下以编辑母片标题样式</a:t>
            </a:r>
            <a:endParaRPr lang="zh-TW" altLang="en-US" smtClean="0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 hasCustomPrompt="1"/>
          </p:nvPr>
        </p:nvSpPr>
        <p:spPr>
          <a:xfrm>
            <a:off x="694731" y="4013835"/>
            <a:ext cx="10800000" cy="65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smtClean="0"/>
              <a:t>按一下以编辑母片文字样式</a:t>
            </a:r>
            <a:endParaRPr lang="zh-TW" altLang="en-US"/>
          </a:p>
        </p:txBody>
      </p:sp>
      <p:pic>
        <p:nvPicPr>
          <p:cNvPr id="2" name="圖片 1" descr="鼎捷logo反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80000"/>
            <a:ext cx="1620000" cy="442260"/>
          </a:xfrm>
          <a:prstGeom prst="rect">
            <a:avLst/>
          </a:prstGeom>
        </p:spPr>
      </p:pic>
      <p:pic>
        <p:nvPicPr>
          <p:cNvPr id="4" name="圖片 3" descr="D:\工作區\2022工作區\01_40周年\簡報提案\pic\字與slogan\贏在數字價值簡體反白.png贏在數字價值簡體反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80199" y="6570245"/>
            <a:ext cx="1919605" cy="14351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B淺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" y="-14287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B15B0987-8396-4ABB-99FB-92D66F3CCC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0"/>
            <a:ext cx="12191999" cy="1472620"/>
          </a:xfrm>
          <a:custGeom>
            <a:avLst/>
            <a:gdLst>
              <a:gd name="connsiteX0" fmla="*/ 0 w 12146786"/>
              <a:gd name="connsiteY0" fmla="*/ 0 h 1179752"/>
              <a:gd name="connsiteX1" fmla="*/ 12146786 w 12146786"/>
              <a:gd name="connsiteY1" fmla="*/ 0 h 1179752"/>
              <a:gd name="connsiteX2" fmla="*/ 11728387 w 12146786"/>
              <a:gd name="connsiteY2" fmla="*/ 193777 h 1179752"/>
              <a:gd name="connsiteX3" fmla="*/ 6073392 w 12146786"/>
              <a:gd name="connsiteY3" fmla="*/ 1179752 h 1179752"/>
              <a:gd name="connsiteX4" fmla="*/ 418397 w 12146786"/>
              <a:gd name="connsiteY4" fmla="*/ 193777 h 117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6786" h="1179752">
                <a:moveTo>
                  <a:pt x="0" y="0"/>
                </a:moveTo>
                <a:lnTo>
                  <a:pt x="12146786" y="0"/>
                </a:lnTo>
                <a:lnTo>
                  <a:pt x="11728387" y="193777"/>
                </a:lnTo>
                <a:cubicBezTo>
                  <a:pt x="10281148" y="802963"/>
                  <a:pt x="8281805" y="1179752"/>
                  <a:pt x="6073392" y="1179752"/>
                </a:cubicBezTo>
                <a:cubicBezTo>
                  <a:pt x="3864980" y="1179752"/>
                  <a:pt x="1865637" y="802963"/>
                  <a:pt x="418397" y="193777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" y="0"/>
            <a:ext cx="12191999" cy="1588087"/>
          </a:xfrm>
          <a:custGeom>
            <a:avLst/>
            <a:gdLst>
              <a:gd name="connsiteX0" fmla="*/ 0 w 12191999"/>
              <a:gd name="connsiteY0" fmla="*/ 0 h 1588087"/>
              <a:gd name="connsiteX1" fmla="*/ 419954 w 12191999"/>
              <a:gd name="connsiteY1" fmla="*/ 241881 h 1588087"/>
              <a:gd name="connsiteX2" fmla="*/ 6095999 w 12191999"/>
              <a:gd name="connsiteY2" fmla="*/ 1472620 h 1588087"/>
              <a:gd name="connsiteX3" fmla="*/ 11772043 w 12191999"/>
              <a:gd name="connsiteY3" fmla="*/ 241881 h 1588087"/>
              <a:gd name="connsiteX4" fmla="*/ 12191999 w 12191999"/>
              <a:gd name="connsiteY4" fmla="*/ 0 h 1588087"/>
              <a:gd name="connsiteX5" fmla="*/ 11772043 w 12191999"/>
              <a:gd name="connsiteY5" fmla="*/ 260847 h 1588087"/>
              <a:gd name="connsiteX6" fmla="*/ 6095999 w 12191999"/>
              <a:gd name="connsiteY6" fmla="*/ 1588087 h 1588087"/>
              <a:gd name="connsiteX7" fmla="*/ 419954 w 12191999"/>
              <a:gd name="connsiteY7" fmla="*/ 260847 h 158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588087">
                <a:moveTo>
                  <a:pt x="0" y="0"/>
                </a:moveTo>
                <a:lnTo>
                  <a:pt x="419954" y="241881"/>
                </a:lnTo>
                <a:cubicBezTo>
                  <a:pt x="1872581" y="1002295"/>
                  <a:pt x="3879366" y="1472620"/>
                  <a:pt x="6095999" y="1472620"/>
                </a:cubicBezTo>
                <a:cubicBezTo>
                  <a:pt x="8312632" y="1472620"/>
                  <a:pt x="10319417" y="1002295"/>
                  <a:pt x="11772043" y="241881"/>
                </a:cubicBezTo>
                <a:lnTo>
                  <a:pt x="12191999" y="0"/>
                </a:lnTo>
                <a:lnTo>
                  <a:pt x="11772043" y="260847"/>
                </a:lnTo>
                <a:cubicBezTo>
                  <a:pt x="10319417" y="1080884"/>
                  <a:pt x="8312632" y="1588087"/>
                  <a:pt x="6095999" y="1588087"/>
                </a:cubicBezTo>
                <a:cubicBezTo>
                  <a:pt x="3879366" y="1588087"/>
                  <a:pt x="1872581" y="1080884"/>
                  <a:pt x="419954" y="2608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70167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kumimoji="0" lang="zh-CN" altLang="en-US" sz="4800" i="0" u="none" strike="noStrike" kern="1200" cap="none" spc="0" normalizeH="0" baseline="0" dirty="0">
                <a:ln w="44450">
                  <a:noFill/>
                </a:ln>
                <a:solidFill>
                  <a:schemeClr val="bg1"/>
                </a:solidFill>
                <a:effectLst>
                  <a:outerShdw blurRad="190500" dist="50800" dir="5400000" sx="102000" sy="102000" algn="t" rotWithShape="0">
                    <a:prstClr val="black"/>
                  </a:outerShdw>
                </a:effectLst>
                <a:uLnTx/>
                <a:uFillTx/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4379056" y="863600"/>
            <a:ext cx="3433887" cy="3364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FontTx/>
              <a:buNone/>
              <a:defRPr lang="zh-CN" altLang="en-US" sz="2000" kern="1200" dirty="0">
                <a:ln w="44450">
                  <a:noFill/>
                </a:ln>
                <a:solidFill>
                  <a:schemeClr val="bg1"/>
                </a:solidFill>
                <a:effectLst>
                  <a:outerShdw blurRad="190500" dist="50800" dir="5400000" sx="102000" sy="102000" algn="t" rotWithShape="0">
                    <a:prstClr val="black"/>
                  </a:outerShdw>
                </a:effectLst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26447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1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84248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6" name="矩形 5"/>
          <p:cNvSpPr/>
          <p:nvPr userDrawn="1"/>
        </p:nvSpPr>
        <p:spPr>
          <a:xfrm>
            <a:off x="4641851" y="3657600"/>
            <a:ext cx="2908300" cy="218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7" name="矩形 6"/>
          <p:cNvSpPr/>
          <p:nvPr userDrawn="1"/>
        </p:nvSpPr>
        <p:spPr>
          <a:xfrm>
            <a:off x="8299452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0" name="图片占位符 2"/>
          <p:cNvSpPr>
            <a:spLocks noGrp="1"/>
          </p:cNvSpPr>
          <p:nvPr userDrawn="1">
            <p:ph type="pic" sz="quarter" idx="11"/>
          </p:nvPr>
        </p:nvSpPr>
        <p:spPr>
          <a:xfrm>
            <a:off x="984248" y="1718732"/>
            <a:ext cx="2908300" cy="19383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/>
          <p:cNvSpPr>
            <a:spLocks noGrp="1"/>
          </p:cNvSpPr>
          <p:nvPr userDrawn="1">
            <p:ph type="pic" sz="quarter" idx="12"/>
          </p:nvPr>
        </p:nvSpPr>
        <p:spPr>
          <a:xfrm>
            <a:off x="4641851" y="1718731"/>
            <a:ext cx="2908300" cy="19383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/>
          <p:cNvSpPr>
            <a:spLocks noGrp="1"/>
          </p:cNvSpPr>
          <p:nvPr userDrawn="1">
            <p:ph type="pic" sz="quarter" idx="13"/>
          </p:nvPr>
        </p:nvSpPr>
        <p:spPr>
          <a:xfrm>
            <a:off x="8299452" y="1718731"/>
            <a:ext cx="2908300" cy="19383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 userDrawn="1"/>
        </p:nvGrpSpPr>
        <p:grpSpPr>
          <a:xfrm>
            <a:off x="1053605" y="248819"/>
            <a:ext cx="895845" cy="632149"/>
            <a:chOff x="5455444" y="233363"/>
            <a:chExt cx="1281113" cy="904009"/>
          </a:xfrm>
        </p:grpSpPr>
        <p:grpSp>
          <p:nvGrpSpPr>
            <p:cNvPr id="3" name="组合 2"/>
            <p:cNvGrpSpPr/>
            <p:nvPr/>
          </p:nvGrpSpPr>
          <p:grpSpPr>
            <a:xfrm>
              <a:off x="5455444" y="233363"/>
              <a:ext cx="1281113" cy="661987"/>
              <a:chOff x="5194301" y="233363"/>
              <a:chExt cx="1281113" cy="661987"/>
            </a:xfrm>
          </p:grpSpPr>
          <p:sp>
            <p:nvSpPr>
              <p:cNvPr id="13" name="Freeform 24"/>
              <p:cNvSpPr/>
              <p:nvPr/>
            </p:nvSpPr>
            <p:spPr bwMode="auto">
              <a:xfrm>
                <a:off x="5964238" y="487363"/>
                <a:ext cx="260350" cy="223837"/>
              </a:xfrm>
              <a:custGeom>
                <a:avLst/>
                <a:gdLst>
                  <a:gd name="T0" fmla="*/ 183 w 204"/>
                  <a:gd name="T1" fmla="*/ 0 h 175"/>
                  <a:gd name="T2" fmla="*/ 191 w 204"/>
                  <a:gd name="T3" fmla="*/ 22 h 175"/>
                  <a:gd name="T4" fmla="*/ 203 w 204"/>
                  <a:gd name="T5" fmla="*/ 114 h 175"/>
                  <a:gd name="T6" fmla="*/ 198 w 204"/>
                  <a:gd name="T7" fmla="*/ 165 h 175"/>
                  <a:gd name="T8" fmla="*/ 196 w 204"/>
                  <a:gd name="T9" fmla="*/ 175 h 175"/>
                  <a:gd name="T10" fmla="*/ 186 w 204"/>
                  <a:gd name="T11" fmla="*/ 169 h 175"/>
                  <a:gd name="T12" fmla="*/ 27 w 204"/>
                  <a:gd name="T13" fmla="*/ 117 h 175"/>
                  <a:gd name="T14" fmla="*/ 0 w 204"/>
                  <a:gd name="T15" fmla="*/ 113 h 175"/>
                  <a:gd name="T16" fmla="*/ 14 w 204"/>
                  <a:gd name="T17" fmla="*/ 96 h 175"/>
                  <a:gd name="T18" fmla="*/ 158 w 204"/>
                  <a:gd name="T19" fmla="*/ 6 h 175"/>
                  <a:gd name="T20" fmla="*/ 183 w 204"/>
                  <a:gd name="T2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175">
                    <a:moveTo>
                      <a:pt x="183" y="0"/>
                    </a:moveTo>
                    <a:cubicBezTo>
                      <a:pt x="191" y="22"/>
                      <a:pt x="191" y="22"/>
                      <a:pt x="191" y="22"/>
                    </a:cubicBezTo>
                    <a:cubicBezTo>
                      <a:pt x="199" y="51"/>
                      <a:pt x="204" y="82"/>
                      <a:pt x="203" y="114"/>
                    </a:cubicBezTo>
                    <a:cubicBezTo>
                      <a:pt x="203" y="132"/>
                      <a:pt x="201" y="149"/>
                      <a:pt x="198" y="165"/>
                    </a:cubicBezTo>
                    <a:cubicBezTo>
                      <a:pt x="196" y="175"/>
                      <a:pt x="196" y="175"/>
                      <a:pt x="196" y="175"/>
                    </a:cubicBezTo>
                    <a:cubicBezTo>
                      <a:pt x="186" y="169"/>
                      <a:pt x="186" y="169"/>
                      <a:pt x="186" y="169"/>
                    </a:cubicBezTo>
                    <a:cubicBezTo>
                      <a:pt x="137" y="145"/>
                      <a:pt x="84" y="127"/>
                      <a:pt x="27" y="117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52" y="54"/>
                      <a:pt x="102" y="22"/>
                      <a:pt x="158" y="6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1F9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5927726" y="273050"/>
                <a:ext cx="250825" cy="255587"/>
              </a:xfrm>
              <a:custGeom>
                <a:avLst/>
                <a:gdLst>
                  <a:gd name="T0" fmla="*/ 52 w 197"/>
                  <a:gd name="T1" fmla="*/ 0 h 200"/>
                  <a:gd name="T2" fmla="*/ 76 w 197"/>
                  <a:gd name="T3" fmla="*/ 12 h 200"/>
                  <a:gd name="T4" fmla="*/ 183 w 197"/>
                  <a:gd name="T5" fmla="*/ 113 h 200"/>
                  <a:gd name="T6" fmla="*/ 197 w 197"/>
                  <a:gd name="T7" fmla="*/ 137 h 200"/>
                  <a:gd name="T8" fmla="*/ 194 w 197"/>
                  <a:gd name="T9" fmla="*/ 139 h 200"/>
                  <a:gd name="T10" fmla="*/ 8 w 197"/>
                  <a:gd name="T11" fmla="*/ 200 h 200"/>
                  <a:gd name="T12" fmla="*/ 0 w 197"/>
                  <a:gd name="T13" fmla="*/ 200 h 200"/>
                  <a:gd name="T14" fmla="*/ 0 w 197"/>
                  <a:gd name="T15" fmla="*/ 196 h 200"/>
                  <a:gd name="T16" fmla="*/ 49 w 197"/>
                  <a:gd name="T17" fmla="*/ 4 h 200"/>
                  <a:gd name="T18" fmla="*/ 52 w 197"/>
                  <a:gd name="T1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7" h="200">
                    <a:moveTo>
                      <a:pt x="52" y="0"/>
                    </a:moveTo>
                    <a:cubicBezTo>
                      <a:pt x="76" y="12"/>
                      <a:pt x="76" y="12"/>
                      <a:pt x="76" y="12"/>
                    </a:cubicBezTo>
                    <a:cubicBezTo>
                      <a:pt x="119" y="37"/>
                      <a:pt x="156" y="71"/>
                      <a:pt x="183" y="113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4" y="139"/>
                      <a:pt x="194" y="139"/>
                      <a:pt x="194" y="139"/>
                    </a:cubicBezTo>
                    <a:cubicBezTo>
                      <a:pt x="139" y="173"/>
                      <a:pt x="76" y="194"/>
                      <a:pt x="8" y="20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1" y="127"/>
                      <a:pt x="19" y="62"/>
                      <a:pt x="49" y="4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7BB8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5194301" y="649288"/>
                <a:ext cx="1281113" cy="246062"/>
              </a:xfrm>
              <a:custGeom>
                <a:avLst/>
                <a:gdLst>
                  <a:gd name="T0" fmla="*/ 511 w 1008"/>
                  <a:gd name="T1" fmla="*/ 0 h 193"/>
                  <a:gd name="T2" fmla="*/ 944 w 1008"/>
                  <a:gd name="T3" fmla="*/ 147 h 193"/>
                  <a:gd name="T4" fmla="*/ 989 w 1008"/>
                  <a:gd name="T5" fmla="*/ 178 h 193"/>
                  <a:gd name="T6" fmla="*/ 990 w 1008"/>
                  <a:gd name="T7" fmla="*/ 178 h 193"/>
                  <a:gd name="T8" fmla="*/ 995 w 1008"/>
                  <a:gd name="T9" fmla="*/ 181 h 193"/>
                  <a:gd name="T10" fmla="*/ 1007 w 1008"/>
                  <a:gd name="T11" fmla="*/ 192 h 193"/>
                  <a:gd name="T12" fmla="*/ 991 w 1008"/>
                  <a:gd name="T13" fmla="*/ 189 h 193"/>
                  <a:gd name="T14" fmla="*/ 989 w 1008"/>
                  <a:gd name="T15" fmla="*/ 188 h 193"/>
                  <a:gd name="T16" fmla="*/ 989 w 1008"/>
                  <a:gd name="T17" fmla="*/ 188 h 193"/>
                  <a:gd name="T18" fmla="*/ 503 w 1008"/>
                  <a:gd name="T19" fmla="*/ 101 h 193"/>
                  <a:gd name="T20" fmla="*/ 17 w 1008"/>
                  <a:gd name="T21" fmla="*/ 188 h 193"/>
                  <a:gd name="T22" fmla="*/ 17 w 1008"/>
                  <a:gd name="T23" fmla="*/ 188 h 193"/>
                  <a:gd name="T24" fmla="*/ 16 w 1008"/>
                  <a:gd name="T25" fmla="*/ 188 h 193"/>
                  <a:gd name="T26" fmla="*/ 0 w 1008"/>
                  <a:gd name="T27" fmla="*/ 191 h 193"/>
                  <a:gd name="T28" fmla="*/ 3 w 1008"/>
                  <a:gd name="T29" fmla="*/ 188 h 193"/>
                  <a:gd name="T30" fmla="*/ 6 w 1008"/>
                  <a:gd name="T31" fmla="*/ 185 h 193"/>
                  <a:gd name="T32" fmla="*/ 6 w 1008"/>
                  <a:gd name="T33" fmla="*/ 185 h 193"/>
                  <a:gd name="T34" fmla="*/ 62 w 1008"/>
                  <a:gd name="T35" fmla="*/ 147 h 193"/>
                  <a:gd name="T36" fmla="*/ 511 w 1008"/>
                  <a:gd name="T3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8" h="193">
                    <a:moveTo>
                      <a:pt x="511" y="0"/>
                    </a:moveTo>
                    <a:cubicBezTo>
                      <a:pt x="668" y="0"/>
                      <a:pt x="810" y="63"/>
                      <a:pt x="944" y="147"/>
                    </a:cubicBezTo>
                    <a:cubicBezTo>
                      <a:pt x="989" y="178"/>
                      <a:pt x="989" y="178"/>
                      <a:pt x="989" y="178"/>
                    </a:cubicBezTo>
                    <a:cubicBezTo>
                      <a:pt x="990" y="178"/>
                      <a:pt x="990" y="178"/>
                      <a:pt x="990" y="178"/>
                    </a:cubicBezTo>
                    <a:cubicBezTo>
                      <a:pt x="995" y="181"/>
                      <a:pt x="995" y="181"/>
                      <a:pt x="995" y="181"/>
                    </a:cubicBezTo>
                    <a:cubicBezTo>
                      <a:pt x="1003" y="187"/>
                      <a:pt x="1008" y="191"/>
                      <a:pt x="1007" y="192"/>
                    </a:cubicBezTo>
                    <a:cubicBezTo>
                      <a:pt x="1006" y="193"/>
                      <a:pt x="1001" y="192"/>
                      <a:pt x="991" y="189"/>
                    </a:cubicBezTo>
                    <a:cubicBezTo>
                      <a:pt x="989" y="188"/>
                      <a:pt x="989" y="188"/>
                      <a:pt x="989" y="188"/>
                    </a:cubicBezTo>
                    <a:cubicBezTo>
                      <a:pt x="989" y="188"/>
                      <a:pt x="989" y="188"/>
                      <a:pt x="989" y="188"/>
                    </a:cubicBezTo>
                    <a:cubicBezTo>
                      <a:pt x="839" y="132"/>
                      <a:pt x="675" y="101"/>
                      <a:pt x="503" y="101"/>
                    </a:cubicBezTo>
                    <a:cubicBezTo>
                      <a:pt x="330" y="101"/>
                      <a:pt x="166" y="132"/>
                      <a:pt x="17" y="188"/>
                    </a:cubicBezTo>
                    <a:cubicBezTo>
                      <a:pt x="17" y="188"/>
                      <a:pt x="17" y="188"/>
                      <a:pt x="17" y="188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6" y="192"/>
                      <a:pt x="1" y="193"/>
                      <a:pt x="0" y="191"/>
                    </a:cubicBezTo>
                    <a:cubicBezTo>
                      <a:pt x="0" y="191"/>
                      <a:pt x="1" y="189"/>
                      <a:pt x="3" y="188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97" y="63"/>
                      <a:pt x="353" y="0"/>
                      <a:pt x="511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5703888" y="233363"/>
                <a:ext cx="255588" cy="257175"/>
              </a:xfrm>
              <a:custGeom>
                <a:avLst/>
                <a:gdLst>
                  <a:gd name="T0" fmla="*/ 0 w 201"/>
                  <a:gd name="T1" fmla="*/ 21 h 201"/>
                  <a:gd name="T2" fmla="*/ 26 w 201"/>
                  <a:gd name="T3" fmla="*/ 13 h 201"/>
                  <a:gd name="T4" fmla="*/ 174 w 201"/>
                  <a:gd name="T5" fmla="*/ 11 h 201"/>
                  <a:gd name="T6" fmla="*/ 201 w 201"/>
                  <a:gd name="T7" fmla="*/ 18 h 201"/>
                  <a:gd name="T8" fmla="*/ 200 w 201"/>
                  <a:gd name="T9" fmla="*/ 22 h 201"/>
                  <a:gd name="T10" fmla="*/ 108 w 201"/>
                  <a:gd name="T11" fmla="*/ 195 h 201"/>
                  <a:gd name="T12" fmla="*/ 102 w 201"/>
                  <a:gd name="T13" fmla="*/ 201 h 201"/>
                  <a:gd name="T14" fmla="*/ 100 w 201"/>
                  <a:gd name="T15" fmla="*/ 198 h 201"/>
                  <a:gd name="T16" fmla="*/ 2 w 201"/>
                  <a:gd name="T17" fmla="*/ 26 h 201"/>
                  <a:gd name="T18" fmla="*/ 0 w 201"/>
                  <a:gd name="T19" fmla="*/ 2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1">
                    <a:moveTo>
                      <a:pt x="0" y="21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75" y="0"/>
                      <a:pt x="125" y="0"/>
                      <a:pt x="174" y="11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0" y="22"/>
                      <a:pt x="200" y="22"/>
                      <a:pt x="200" y="22"/>
                    </a:cubicBezTo>
                    <a:cubicBezTo>
                      <a:pt x="183" y="84"/>
                      <a:pt x="153" y="144"/>
                      <a:pt x="108" y="195"/>
                    </a:cubicBezTo>
                    <a:cubicBezTo>
                      <a:pt x="102" y="201"/>
                      <a:pt x="102" y="201"/>
                      <a:pt x="102" y="201"/>
                    </a:cubicBezTo>
                    <a:cubicBezTo>
                      <a:pt x="100" y="198"/>
                      <a:pt x="100" y="198"/>
                      <a:pt x="100" y="198"/>
                    </a:cubicBezTo>
                    <a:cubicBezTo>
                      <a:pt x="52" y="147"/>
                      <a:pt x="20" y="88"/>
                      <a:pt x="2" y="26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EDA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 dirty="0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5491163" y="274638"/>
                <a:ext cx="252413" cy="254000"/>
              </a:xfrm>
              <a:custGeom>
                <a:avLst/>
                <a:gdLst>
                  <a:gd name="T0" fmla="*/ 0 w 199"/>
                  <a:gd name="T1" fmla="*/ 141 h 199"/>
                  <a:gd name="T2" fmla="*/ 13 w 199"/>
                  <a:gd name="T3" fmla="*/ 117 h 199"/>
                  <a:gd name="T4" fmla="*/ 118 w 199"/>
                  <a:gd name="T5" fmla="*/ 13 h 199"/>
                  <a:gd name="T6" fmla="*/ 143 w 199"/>
                  <a:gd name="T7" fmla="*/ 0 h 199"/>
                  <a:gd name="T8" fmla="*/ 145 w 199"/>
                  <a:gd name="T9" fmla="*/ 3 h 199"/>
                  <a:gd name="T10" fmla="*/ 199 w 199"/>
                  <a:gd name="T11" fmla="*/ 191 h 199"/>
                  <a:gd name="T12" fmla="*/ 199 w 199"/>
                  <a:gd name="T13" fmla="*/ 199 h 199"/>
                  <a:gd name="T14" fmla="*/ 195 w 199"/>
                  <a:gd name="T15" fmla="*/ 199 h 199"/>
                  <a:gd name="T16" fmla="*/ 5 w 199"/>
                  <a:gd name="T17" fmla="*/ 144 h 199"/>
                  <a:gd name="T18" fmla="*/ 0 w 199"/>
                  <a:gd name="T19" fmla="*/ 14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99">
                    <a:moveTo>
                      <a:pt x="0" y="141"/>
                    </a:moveTo>
                    <a:cubicBezTo>
                      <a:pt x="13" y="117"/>
                      <a:pt x="13" y="117"/>
                      <a:pt x="13" y="117"/>
                    </a:cubicBezTo>
                    <a:cubicBezTo>
                      <a:pt x="40" y="74"/>
                      <a:pt x="76" y="39"/>
                      <a:pt x="118" y="13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76" y="59"/>
                      <a:pt x="196" y="123"/>
                      <a:pt x="199" y="191"/>
                    </a:cubicBezTo>
                    <a:cubicBezTo>
                      <a:pt x="199" y="199"/>
                      <a:pt x="199" y="199"/>
                      <a:pt x="199" y="199"/>
                    </a:cubicBezTo>
                    <a:cubicBezTo>
                      <a:pt x="195" y="199"/>
                      <a:pt x="195" y="199"/>
                      <a:pt x="195" y="199"/>
                    </a:cubicBezTo>
                    <a:cubicBezTo>
                      <a:pt x="126" y="196"/>
                      <a:pt x="61" y="176"/>
                      <a:pt x="5" y="144"/>
                    </a:cubicBez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D07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5448301" y="488950"/>
                <a:ext cx="258763" cy="222250"/>
              </a:xfrm>
              <a:custGeom>
                <a:avLst/>
                <a:gdLst>
                  <a:gd name="T0" fmla="*/ 20 w 203"/>
                  <a:gd name="T1" fmla="*/ 0 h 174"/>
                  <a:gd name="T2" fmla="*/ 12 w 203"/>
                  <a:gd name="T3" fmla="*/ 21 h 174"/>
                  <a:gd name="T4" fmla="*/ 0 w 203"/>
                  <a:gd name="T5" fmla="*/ 114 h 174"/>
                  <a:gd name="T6" fmla="*/ 5 w 203"/>
                  <a:gd name="T7" fmla="*/ 165 h 174"/>
                  <a:gd name="T8" fmla="*/ 7 w 203"/>
                  <a:gd name="T9" fmla="*/ 174 h 174"/>
                  <a:gd name="T10" fmla="*/ 17 w 203"/>
                  <a:gd name="T11" fmla="*/ 169 h 174"/>
                  <a:gd name="T12" fmla="*/ 176 w 203"/>
                  <a:gd name="T13" fmla="*/ 117 h 174"/>
                  <a:gd name="T14" fmla="*/ 203 w 203"/>
                  <a:gd name="T15" fmla="*/ 113 h 174"/>
                  <a:gd name="T16" fmla="*/ 189 w 203"/>
                  <a:gd name="T17" fmla="*/ 96 h 174"/>
                  <a:gd name="T18" fmla="*/ 45 w 203"/>
                  <a:gd name="T19" fmla="*/ 5 h 174"/>
                  <a:gd name="T20" fmla="*/ 20 w 203"/>
                  <a:gd name="T21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74">
                    <a:moveTo>
                      <a:pt x="20" y="0"/>
                    </a:moveTo>
                    <a:cubicBezTo>
                      <a:pt x="12" y="21"/>
                      <a:pt x="12" y="21"/>
                      <a:pt x="12" y="21"/>
                    </a:cubicBezTo>
                    <a:cubicBezTo>
                      <a:pt x="4" y="51"/>
                      <a:pt x="0" y="82"/>
                      <a:pt x="0" y="114"/>
                    </a:cubicBezTo>
                    <a:cubicBezTo>
                      <a:pt x="0" y="131"/>
                      <a:pt x="2" y="148"/>
                      <a:pt x="5" y="165"/>
                    </a:cubicBezTo>
                    <a:cubicBezTo>
                      <a:pt x="7" y="174"/>
                      <a:pt x="7" y="174"/>
                      <a:pt x="7" y="174"/>
                    </a:cubicBezTo>
                    <a:cubicBezTo>
                      <a:pt x="17" y="169"/>
                      <a:pt x="17" y="169"/>
                      <a:pt x="17" y="169"/>
                    </a:cubicBezTo>
                    <a:cubicBezTo>
                      <a:pt x="66" y="144"/>
                      <a:pt x="120" y="126"/>
                      <a:pt x="176" y="117"/>
                    </a:cubicBezTo>
                    <a:cubicBezTo>
                      <a:pt x="203" y="113"/>
                      <a:pt x="203" y="113"/>
                      <a:pt x="203" y="113"/>
                    </a:cubicBezTo>
                    <a:cubicBezTo>
                      <a:pt x="189" y="96"/>
                      <a:pt x="189" y="96"/>
                      <a:pt x="189" y="96"/>
                    </a:cubicBezTo>
                    <a:cubicBezTo>
                      <a:pt x="151" y="54"/>
                      <a:pt x="101" y="22"/>
                      <a:pt x="45" y="5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F23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653485" y="881618"/>
              <a:ext cx="885031" cy="255754"/>
              <a:chOff x="6484938" y="241300"/>
              <a:chExt cx="1598613" cy="461963"/>
            </a:xfrm>
          </p:grpSpPr>
          <p:sp>
            <p:nvSpPr>
              <p:cNvPr id="5" name="Freeform 19"/>
              <p:cNvSpPr/>
              <p:nvPr/>
            </p:nvSpPr>
            <p:spPr bwMode="auto">
              <a:xfrm>
                <a:off x="6484938" y="249238"/>
                <a:ext cx="106363" cy="49212"/>
              </a:xfrm>
              <a:custGeom>
                <a:avLst/>
                <a:gdLst>
                  <a:gd name="T0" fmla="*/ 0 w 67"/>
                  <a:gd name="T1" fmla="*/ 0 h 31"/>
                  <a:gd name="T2" fmla="*/ 67 w 67"/>
                  <a:gd name="T3" fmla="*/ 0 h 31"/>
                  <a:gd name="T4" fmla="*/ 67 w 67"/>
                  <a:gd name="T5" fmla="*/ 31 h 31"/>
                  <a:gd name="T6" fmla="*/ 0 w 67"/>
                  <a:gd name="T7" fmla="*/ 31 h 31"/>
                  <a:gd name="T8" fmla="*/ 0 w 67"/>
                  <a:gd name="T9" fmla="*/ 0 h 31"/>
                  <a:gd name="T10" fmla="*/ 0 w 67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31">
                    <a:moveTo>
                      <a:pt x="0" y="0"/>
                    </a:moveTo>
                    <a:lnTo>
                      <a:pt x="67" y="0"/>
                    </a:lnTo>
                    <a:lnTo>
                      <a:pt x="67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6" name="Freeform 20"/>
              <p:cNvSpPr/>
              <p:nvPr/>
            </p:nvSpPr>
            <p:spPr bwMode="auto">
              <a:xfrm>
                <a:off x="6484938" y="436563"/>
                <a:ext cx="106363" cy="49212"/>
              </a:xfrm>
              <a:custGeom>
                <a:avLst/>
                <a:gdLst>
                  <a:gd name="T0" fmla="*/ 0 w 67"/>
                  <a:gd name="T1" fmla="*/ 0 h 31"/>
                  <a:gd name="T2" fmla="*/ 67 w 67"/>
                  <a:gd name="T3" fmla="*/ 0 h 31"/>
                  <a:gd name="T4" fmla="*/ 67 w 67"/>
                  <a:gd name="T5" fmla="*/ 31 h 31"/>
                  <a:gd name="T6" fmla="*/ 0 w 67"/>
                  <a:gd name="T7" fmla="*/ 31 h 31"/>
                  <a:gd name="T8" fmla="*/ 0 w 67"/>
                  <a:gd name="T9" fmla="*/ 0 h 31"/>
                  <a:gd name="T10" fmla="*/ 0 w 67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31">
                    <a:moveTo>
                      <a:pt x="0" y="0"/>
                    </a:moveTo>
                    <a:lnTo>
                      <a:pt x="67" y="0"/>
                    </a:lnTo>
                    <a:lnTo>
                      <a:pt x="67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7" name="Freeform 21"/>
              <p:cNvSpPr/>
              <p:nvPr/>
            </p:nvSpPr>
            <p:spPr bwMode="auto">
              <a:xfrm>
                <a:off x="6870701" y="455613"/>
                <a:ext cx="358775" cy="247650"/>
              </a:xfrm>
              <a:custGeom>
                <a:avLst/>
                <a:gdLst>
                  <a:gd name="T0" fmla="*/ 227 w 282"/>
                  <a:gd name="T1" fmla="*/ 0 h 194"/>
                  <a:gd name="T2" fmla="*/ 282 w 282"/>
                  <a:gd name="T3" fmla="*/ 0 h 194"/>
                  <a:gd name="T4" fmla="*/ 269 w 282"/>
                  <a:gd name="T5" fmla="*/ 16 h 194"/>
                  <a:gd name="T6" fmla="*/ 257 w 282"/>
                  <a:gd name="T7" fmla="*/ 29 h 194"/>
                  <a:gd name="T8" fmla="*/ 229 w 282"/>
                  <a:gd name="T9" fmla="*/ 51 h 194"/>
                  <a:gd name="T10" fmla="*/ 229 w 282"/>
                  <a:gd name="T11" fmla="*/ 75 h 194"/>
                  <a:gd name="T12" fmla="*/ 222 w 282"/>
                  <a:gd name="T13" fmla="*/ 128 h 194"/>
                  <a:gd name="T14" fmla="*/ 172 w 282"/>
                  <a:gd name="T15" fmla="*/ 182 h 194"/>
                  <a:gd name="T16" fmla="*/ 128 w 282"/>
                  <a:gd name="T17" fmla="*/ 192 h 194"/>
                  <a:gd name="T18" fmla="*/ 64 w 282"/>
                  <a:gd name="T19" fmla="*/ 192 h 194"/>
                  <a:gd name="T20" fmla="*/ 28 w 282"/>
                  <a:gd name="T21" fmla="*/ 182 h 194"/>
                  <a:gd name="T22" fmla="*/ 0 w 282"/>
                  <a:gd name="T23" fmla="*/ 131 h 194"/>
                  <a:gd name="T24" fmla="*/ 38 w 282"/>
                  <a:gd name="T25" fmla="*/ 131 h 194"/>
                  <a:gd name="T26" fmla="*/ 54 w 282"/>
                  <a:gd name="T27" fmla="*/ 154 h 194"/>
                  <a:gd name="T28" fmla="*/ 128 w 282"/>
                  <a:gd name="T29" fmla="*/ 158 h 194"/>
                  <a:gd name="T30" fmla="*/ 180 w 282"/>
                  <a:gd name="T31" fmla="*/ 125 h 194"/>
                  <a:gd name="T32" fmla="*/ 190 w 282"/>
                  <a:gd name="T33" fmla="*/ 72 h 194"/>
                  <a:gd name="T34" fmla="*/ 128 w 282"/>
                  <a:gd name="T35" fmla="*/ 85 h 194"/>
                  <a:gd name="T36" fmla="*/ 128 w 282"/>
                  <a:gd name="T37" fmla="*/ 45 h 194"/>
                  <a:gd name="T38" fmla="*/ 184 w 282"/>
                  <a:gd name="T39" fmla="*/ 31 h 194"/>
                  <a:gd name="T40" fmla="*/ 215 w 282"/>
                  <a:gd name="T41" fmla="*/ 11 h 194"/>
                  <a:gd name="T42" fmla="*/ 227 w 282"/>
                  <a:gd name="T43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2" h="194">
                    <a:moveTo>
                      <a:pt x="227" y="0"/>
                    </a:moveTo>
                    <a:cubicBezTo>
                      <a:pt x="282" y="0"/>
                      <a:pt x="282" y="0"/>
                      <a:pt x="282" y="0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5" y="21"/>
                      <a:pt x="260" y="25"/>
                      <a:pt x="257" y="29"/>
                    </a:cubicBezTo>
                    <a:cubicBezTo>
                      <a:pt x="250" y="34"/>
                      <a:pt x="241" y="42"/>
                      <a:pt x="229" y="51"/>
                    </a:cubicBezTo>
                    <a:cubicBezTo>
                      <a:pt x="229" y="63"/>
                      <a:pt x="229" y="71"/>
                      <a:pt x="229" y="75"/>
                    </a:cubicBezTo>
                    <a:cubicBezTo>
                      <a:pt x="229" y="97"/>
                      <a:pt x="227" y="115"/>
                      <a:pt x="222" y="128"/>
                    </a:cubicBezTo>
                    <a:cubicBezTo>
                      <a:pt x="212" y="153"/>
                      <a:pt x="190" y="174"/>
                      <a:pt x="172" y="182"/>
                    </a:cubicBezTo>
                    <a:cubicBezTo>
                      <a:pt x="160" y="190"/>
                      <a:pt x="138" y="191"/>
                      <a:pt x="128" y="192"/>
                    </a:cubicBezTo>
                    <a:cubicBezTo>
                      <a:pt x="117" y="194"/>
                      <a:pt x="77" y="194"/>
                      <a:pt x="64" y="192"/>
                    </a:cubicBezTo>
                    <a:cubicBezTo>
                      <a:pt x="61" y="191"/>
                      <a:pt x="39" y="189"/>
                      <a:pt x="28" y="182"/>
                    </a:cubicBezTo>
                    <a:cubicBezTo>
                      <a:pt x="13" y="173"/>
                      <a:pt x="1" y="142"/>
                      <a:pt x="0" y="131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9"/>
                      <a:pt x="47" y="150"/>
                      <a:pt x="54" y="154"/>
                    </a:cubicBezTo>
                    <a:cubicBezTo>
                      <a:pt x="66" y="162"/>
                      <a:pt x="105" y="161"/>
                      <a:pt x="128" y="158"/>
                    </a:cubicBezTo>
                    <a:cubicBezTo>
                      <a:pt x="150" y="156"/>
                      <a:pt x="171" y="142"/>
                      <a:pt x="180" y="125"/>
                    </a:cubicBezTo>
                    <a:cubicBezTo>
                      <a:pt x="186" y="113"/>
                      <a:pt x="190" y="95"/>
                      <a:pt x="190" y="72"/>
                    </a:cubicBezTo>
                    <a:cubicBezTo>
                      <a:pt x="173" y="78"/>
                      <a:pt x="152" y="82"/>
                      <a:pt x="128" y="85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50" y="43"/>
                      <a:pt x="169" y="38"/>
                      <a:pt x="184" y="31"/>
                    </a:cubicBezTo>
                    <a:cubicBezTo>
                      <a:pt x="193" y="28"/>
                      <a:pt x="203" y="21"/>
                      <a:pt x="215" y="11"/>
                    </a:cubicBezTo>
                    <a:lnTo>
                      <a:pt x="227" y="0"/>
                    </a:ln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8" name="Freeform 22"/>
              <p:cNvSpPr/>
              <p:nvPr/>
            </p:nvSpPr>
            <p:spPr bwMode="auto">
              <a:xfrm>
                <a:off x="7335838" y="241300"/>
                <a:ext cx="747713" cy="458787"/>
              </a:xfrm>
              <a:custGeom>
                <a:avLst/>
                <a:gdLst>
                  <a:gd name="T0" fmla="*/ 255 w 588"/>
                  <a:gd name="T1" fmla="*/ 0 h 359"/>
                  <a:gd name="T2" fmla="*/ 527 w 588"/>
                  <a:gd name="T3" fmla="*/ 0 h 359"/>
                  <a:gd name="T4" fmla="*/ 571 w 588"/>
                  <a:gd name="T5" fmla="*/ 14 h 359"/>
                  <a:gd name="T6" fmla="*/ 588 w 588"/>
                  <a:gd name="T7" fmla="*/ 56 h 359"/>
                  <a:gd name="T8" fmla="*/ 588 w 588"/>
                  <a:gd name="T9" fmla="*/ 304 h 359"/>
                  <a:gd name="T10" fmla="*/ 573 w 588"/>
                  <a:gd name="T11" fmla="*/ 342 h 359"/>
                  <a:gd name="T12" fmla="*/ 531 w 588"/>
                  <a:gd name="T13" fmla="*/ 358 h 359"/>
                  <a:gd name="T14" fmla="*/ 497 w 588"/>
                  <a:gd name="T15" fmla="*/ 358 h 359"/>
                  <a:gd name="T16" fmla="*/ 497 w 588"/>
                  <a:gd name="T17" fmla="*/ 359 h 359"/>
                  <a:gd name="T18" fmla="*/ 141 w 588"/>
                  <a:gd name="T19" fmla="*/ 359 h 359"/>
                  <a:gd name="T20" fmla="*/ 141 w 588"/>
                  <a:gd name="T21" fmla="*/ 359 h 359"/>
                  <a:gd name="T22" fmla="*/ 117 w 588"/>
                  <a:gd name="T23" fmla="*/ 359 h 359"/>
                  <a:gd name="T24" fmla="*/ 86 w 588"/>
                  <a:gd name="T25" fmla="*/ 350 h 359"/>
                  <a:gd name="T26" fmla="*/ 75 w 588"/>
                  <a:gd name="T27" fmla="*/ 327 h 359"/>
                  <a:gd name="T28" fmla="*/ 75 w 588"/>
                  <a:gd name="T29" fmla="*/ 304 h 359"/>
                  <a:gd name="T30" fmla="*/ 75 w 588"/>
                  <a:gd name="T31" fmla="*/ 304 h 359"/>
                  <a:gd name="T32" fmla="*/ 75 w 588"/>
                  <a:gd name="T33" fmla="*/ 230 h 359"/>
                  <a:gd name="T34" fmla="*/ 34 w 588"/>
                  <a:gd name="T35" fmla="*/ 202 h 359"/>
                  <a:gd name="T36" fmla="*/ 17 w 588"/>
                  <a:gd name="T37" fmla="*/ 187 h 359"/>
                  <a:gd name="T38" fmla="*/ 0 w 588"/>
                  <a:gd name="T39" fmla="*/ 167 h 359"/>
                  <a:gd name="T40" fmla="*/ 55 w 588"/>
                  <a:gd name="T41" fmla="*/ 167 h 359"/>
                  <a:gd name="T42" fmla="*/ 68 w 588"/>
                  <a:gd name="T43" fmla="*/ 178 h 359"/>
                  <a:gd name="T44" fmla="*/ 103 w 588"/>
                  <a:gd name="T45" fmla="*/ 200 h 359"/>
                  <a:gd name="T46" fmla="*/ 155 w 588"/>
                  <a:gd name="T47" fmla="*/ 212 h 359"/>
                  <a:gd name="T48" fmla="*/ 155 w 588"/>
                  <a:gd name="T49" fmla="*/ 252 h 359"/>
                  <a:gd name="T50" fmla="*/ 114 w 588"/>
                  <a:gd name="T51" fmla="*/ 246 h 359"/>
                  <a:gd name="T52" fmla="*/ 114 w 588"/>
                  <a:gd name="T53" fmla="*/ 303 h 359"/>
                  <a:gd name="T54" fmla="*/ 114 w 588"/>
                  <a:gd name="T55" fmla="*/ 303 h 359"/>
                  <a:gd name="T56" fmla="*/ 115 w 588"/>
                  <a:gd name="T57" fmla="*/ 312 h 359"/>
                  <a:gd name="T58" fmla="*/ 119 w 588"/>
                  <a:gd name="T59" fmla="*/ 320 h 359"/>
                  <a:gd name="T60" fmla="*/ 130 w 588"/>
                  <a:gd name="T61" fmla="*/ 323 h 359"/>
                  <a:gd name="T62" fmla="*/ 138 w 588"/>
                  <a:gd name="T63" fmla="*/ 324 h 359"/>
                  <a:gd name="T64" fmla="*/ 495 w 588"/>
                  <a:gd name="T65" fmla="*/ 324 h 359"/>
                  <a:gd name="T66" fmla="*/ 495 w 588"/>
                  <a:gd name="T67" fmla="*/ 324 h 359"/>
                  <a:gd name="T68" fmla="*/ 525 w 588"/>
                  <a:gd name="T69" fmla="*/ 323 h 359"/>
                  <a:gd name="T70" fmla="*/ 542 w 588"/>
                  <a:gd name="T71" fmla="*/ 314 h 359"/>
                  <a:gd name="T72" fmla="*/ 548 w 588"/>
                  <a:gd name="T73" fmla="*/ 299 h 359"/>
                  <a:gd name="T74" fmla="*/ 548 w 588"/>
                  <a:gd name="T75" fmla="*/ 65 h 359"/>
                  <a:gd name="T76" fmla="*/ 521 w 588"/>
                  <a:gd name="T77" fmla="*/ 39 h 359"/>
                  <a:gd name="T78" fmla="*/ 264 w 588"/>
                  <a:gd name="T79" fmla="*/ 39 h 359"/>
                  <a:gd name="T80" fmla="*/ 237 w 588"/>
                  <a:gd name="T81" fmla="*/ 65 h 359"/>
                  <a:gd name="T82" fmla="*/ 237 w 588"/>
                  <a:gd name="T83" fmla="*/ 300 h 359"/>
                  <a:gd name="T84" fmla="*/ 198 w 588"/>
                  <a:gd name="T85" fmla="*/ 300 h 359"/>
                  <a:gd name="T86" fmla="*/ 198 w 588"/>
                  <a:gd name="T87" fmla="*/ 54 h 359"/>
                  <a:gd name="T88" fmla="*/ 213 w 588"/>
                  <a:gd name="T89" fmla="*/ 15 h 359"/>
                  <a:gd name="T90" fmla="*/ 255 w 588"/>
                  <a:gd name="T9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88" h="359">
                    <a:moveTo>
                      <a:pt x="255" y="0"/>
                    </a:moveTo>
                    <a:cubicBezTo>
                      <a:pt x="527" y="0"/>
                      <a:pt x="527" y="0"/>
                      <a:pt x="527" y="0"/>
                    </a:cubicBezTo>
                    <a:cubicBezTo>
                      <a:pt x="546" y="0"/>
                      <a:pt x="560" y="4"/>
                      <a:pt x="571" y="14"/>
                    </a:cubicBezTo>
                    <a:cubicBezTo>
                      <a:pt x="582" y="24"/>
                      <a:pt x="588" y="38"/>
                      <a:pt x="588" y="56"/>
                    </a:cubicBezTo>
                    <a:cubicBezTo>
                      <a:pt x="588" y="304"/>
                      <a:pt x="588" y="304"/>
                      <a:pt x="588" y="304"/>
                    </a:cubicBezTo>
                    <a:cubicBezTo>
                      <a:pt x="588" y="319"/>
                      <a:pt x="583" y="332"/>
                      <a:pt x="573" y="342"/>
                    </a:cubicBezTo>
                    <a:cubicBezTo>
                      <a:pt x="563" y="353"/>
                      <a:pt x="549" y="358"/>
                      <a:pt x="531" y="358"/>
                    </a:cubicBezTo>
                    <a:cubicBezTo>
                      <a:pt x="497" y="358"/>
                      <a:pt x="497" y="358"/>
                      <a:pt x="497" y="358"/>
                    </a:cubicBezTo>
                    <a:cubicBezTo>
                      <a:pt x="497" y="359"/>
                      <a:pt x="497" y="359"/>
                      <a:pt x="497" y="359"/>
                    </a:cubicBezTo>
                    <a:cubicBezTo>
                      <a:pt x="141" y="359"/>
                      <a:pt x="141" y="359"/>
                      <a:pt x="141" y="359"/>
                    </a:cubicBezTo>
                    <a:cubicBezTo>
                      <a:pt x="141" y="359"/>
                      <a:pt x="141" y="359"/>
                      <a:pt x="141" y="359"/>
                    </a:cubicBezTo>
                    <a:cubicBezTo>
                      <a:pt x="117" y="359"/>
                      <a:pt x="117" y="359"/>
                      <a:pt x="117" y="359"/>
                    </a:cubicBezTo>
                    <a:cubicBezTo>
                      <a:pt x="103" y="359"/>
                      <a:pt x="93" y="356"/>
                      <a:pt x="86" y="350"/>
                    </a:cubicBezTo>
                    <a:cubicBezTo>
                      <a:pt x="78" y="343"/>
                      <a:pt x="75" y="336"/>
                      <a:pt x="75" y="327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230"/>
                      <a:pt x="75" y="230"/>
                      <a:pt x="75" y="230"/>
                    </a:cubicBezTo>
                    <a:cubicBezTo>
                      <a:pt x="58" y="221"/>
                      <a:pt x="44" y="212"/>
                      <a:pt x="34" y="202"/>
                    </a:cubicBezTo>
                    <a:cubicBezTo>
                      <a:pt x="29" y="198"/>
                      <a:pt x="23" y="193"/>
                      <a:pt x="17" y="18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68" y="178"/>
                      <a:pt x="68" y="178"/>
                      <a:pt x="68" y="178"/>
                    </a:cubicBezTo>
                    <a:cubicBezTo>
                      <a:pt x="81" y="188"/>
                      <a:pt x="92" y="195"/>
                      <a:pt x="103" y="200"/>
                    </a:cubicBezTo>
                    <a:cubicBezTo>
                      <a:pt x="116" y="205"/>
                      <a:pt x="133" y="209"/>
                      <a:pt x="155" y="212"/>
                    </a:cubicBezTo>
                    <a:cubicBezTo>
                      <a:pt x="155" y="252"/>
                      <a:pt x="155" y="252"/>
                      <a:pt x="155" y="252"/>
                    </a:cubicBezTo>
                    <a:cubicBezTo>
                      <a:pt x="140" y="251"/>
                      <a:pt x="127" y="249"/>
                      <a:pt x="114" y="246"/>
                    </a:cubicBezTo>
                    <a:cubicBezTo>
                      <a:pt x="114" y="303"/>
                      <a:pt x="114" y="303"/>
                      <a:pt x="114" y="303"/>
                    </a:cubicBezTo>
                    <a:cubicBezTo>
                      <a:pt x="114" y="303"/>
                      <a:pt x="114" y="303"/>
                      <a:pt x="114" y="303"/>
                    </a:cubicBezTo>
                    <a:cubicBezTo>
                      <a:pt x="115" y="312"/>
                      <a:pt x="115" y="312"/>
                      <a:pt x="115" y="312"/>
                    </a:cubicBezTo>
                    <a:cubicBezTo>
                      <a:pt x="115" y="315"/>
                      <a:pt x="116" y="318"/>
                      <a:pt x="119" y="320"/>
                    </a:cubicBezTo>
                    <a:cubicBezTo>
                      <a:pt x="121" y="322"/>
                      <a:pt x="125" y="323"/>
                      <a:pt x="130" y="323"/>
                    </a:cubicBezTo>
                    <a:cubicBezTo>
                      <a:pt x="138" y="324"/>
                      <a:pt x="138" y="324"/>
                      <a:pt x="138" y="324"/>
                    </a:cubicBezTo>
                    <a:cubicBezTo>
                      <a:pt x="495" y="324"/>
                      <a:pt x="495" y="324"/>
                      <a:pt x="495" y="324"/>
                    </a:cubicBezTo>
                    <a:cubicBezTo>
                      <a:pt x="495" y="324"/>
                      <a:pt x="495" y="324"/>
                      <a:pt x="495" y="324"/>
                    </a:cubicBezTo>
                    <a:cubicBezTo>
                      <a:pt x="508" y="323"/>
                      <a:pt x="514" y="324"/>
                      <a:pt x="525" y="323"/>
                    </a:cubicBezTo>
                    <a:cubicBezTo>
                      <a:pt x="531" y="323"/>
                      <a:pt x="539" y="318"/>
                      <a:pt x="542" y="314"/>
                    </a:cubicBezTo>
                    <a:cubicBezTo>
                      <a:pt x="546" y="310"/>
                      <a:pt x="547" y="306"/>
                      <a:pt x="548" y="299"/>
                    </a:cubicBezTo>
                    <a:cubicBezTo>
                      <a:pt x="548" y="221"/>
                      <a:pt x="548" y="143"/>
                      <a:pt x="548" y="65"/>
                    </a:cubicBezTo>
                    <a:cubicBezTo>
                      <a:pt x="548" y="47"/>
                      <a:pt x="539" y="39"/>
                      <a:pt x="521" y="39"/>
                    </a:cubicBezTo>
                    <a:cubicBezTo>
                      <a:pt x="264" y="39"/>
                      <a:pt x="264" y="39"/>
                      <a:pt x="264" y="39"/>
                    </a:cubicBezTo>
                    <a:cubicBezTo>
                      <a:pt x="246" y="39"/>
                      <a:pt x="237" y="47"/>
                      <a:pt x="237" y="65"/>
                    </a:cubicBezTo>
                    <a:cubicBezTo>
                      <a:pt x="237" y="300"/>
                      <a:pt x="237" y="300"/>
                      <a:pt x="237" y="300"/>
                    </a:cubicBezTo>
                    <a:cubicBezTo>
                      <a:pt x="198" y="300"/>
                      <a:pt x="198" y="300"/>
                      <a:pt x="198" y="300"/>
                    </a:cubicBezTo>
                    <a:cubicBezTo>
                      <a:pt x="198" y="54"/>
                      <a:pt x="198" y="54"/>
                      <a:pt x="198" y="54"/>
                    </a:cubicBezTo>
                    <a:cubicBezTo>
                      <a:pt x="198" y="39"/>
                      <a:pt x="203" y="26"/>
                      <a:pt x="213" y="15"/>
                    </a:cubicBezTo>
                    <a:cubicBezTo>
                      <a:pt x="224" y="5"/>
                      <a:pt x="237" y="0"/>
                      <a:pt x="255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9" name="Freeform 23"/>
              <p:cNvSpPr>
                <a:spLocks noEditPoints="1"/>
              </p:cNvSpPr>
              <p:nvPr/>
            </p:nvSpPr>
            <p:spPr bwMode="auto">
              <a:xfrm>
                <a:off x="7037388" y="241300"/>
                <a:ext cx="495300" cy="214312"/>
              </a:xfrm>
              <a:custGeom>
                <a:avLst/>
                <a:gdLst>
                  <a:gd name="T0" fmla="*/ 213 w 390"/>
                  <a:gd name="T1" fmla="*/ 127 h 167"/>
                  <a:gd name="T2" fmla="*/ 342 w 390"/>
                  <a:gd name="T3" fmla="*/ 127 h 167"/>
                  <a:gd name="T4" fmla="*/ 351 w 390"/>
                  <a:gd name="T5" fmla="*/ 104 h 167"/>
                  <a:gd name="T6" fmla="*/ 39 w 390"/>
                  <a:gd name="T7" fmla="*/ 103 h 167"/>
                  <a:gd name="T8" fmla="*/ 43 w 390"/>
                  <a:gd name="T9" fmla="*/ 127 h 167"/>
                  <a:gd name="T10" fmla="*/ 174 w 390"/>
                  <a:gd name="T11" fmla="*/ 127 h 167"/>
                  <a:gd name="T12" fmla="*/ 39 w 390"/>
                  <a:gd name="T13" fmla="*/ 104 h 167"/>
                  <a:gd name="T14" fmla="*/ 39 w 390"/>
                  <a:gd name="T15" fmla="*/ 103 h 167"/>
                  <a:gd name="T16" fmla="*/ 247 w 390"/>
                  <a:gd name="T17" fmla="*/ 39 h 167"/>
                  <a:gd name="T18" fmla="*/ 213 w 390"/>
                  <a:gd name="T19" fmla="*/ 64 h 167"/>
                  <a:gd name="T20" fmla="*/ 351 w 390"/>
                  <a:gd name="T21" fmla="*/ 51 h 167"/>
                  <a:gd name="T22" fmla="*/ 337 w 390"/>
                  <a:gd name="T23" fmla="*/ 39 h 167"/>
                  <a:gd name="T24" fmla="*/ 326 w 390"/>
                  <a:gd name="T25" fmla="*/ 39 h 167"/>
                  <a:gd name="T26" fmla="*/ 77 w 390"/>
                  <a:gd name="T27" fmla="*/ 39 h 167"/>
                  <a:gd name="T28" fmla="*/ 57 w 390"/>
                  <a:gd name="T29" fmla="*/ 39 h 167"/>
                  <a:gd name="T30" fmla="*/ 39 w 390"/>
                  <a:gd name="T31" fmla="*/ 54 h 167"/>
                  <a:gd name="T32" fmla="*/ 39 w 390"/>
                  <a:gd name="T33" fmla="*/ 64 h 167"/>
                  <a:gd name="T34" fmla="*/ 174 w 390"/>
                  <a:gd name="T35" fmla="*/ 64 h 167"/>
                  <a:gd name="T36" fmla="*/ 144 w 390"/>
                  <a:gd name="T37" fmla="*/ 39 h 167"/>
                  <a:gd name="T38" fmla="*/ 77 w 390"/>
                  <a:gd name="T39" fmla="*/ 39 h 167"/>
                  <a:gd name="T40" fmla="*/ 77 w 390"/>
                  <a:gd name="T41" fmla="*/ 39 h 167"/>
                  <a:gd name="T42" fmla="*/ 77 w 390"/>
                  <a:gd name="T43" fmla="*/ 0 h 167"/>
                  <a:gd name="T44" fmla="*/ 77 w 390"/>
                  <a:gd name="T45" fmla="*/ 4 h 167"/>
                  <a:gd name="T46" fmla="*/ 144 w 390"/>
                  <a:gd name="T47" fmla="*/ 0 h 167"/>
                  <a:gd name="T48" fmla="*/ 247 w 390"/>
                  <a:gd name="T49" fmla="*/ 0 h 167"/>
                  <a:gd name="T50" fmla="*/ 326 w 390"/>
                  <a:gd name="T51" fmla="*/ 0 h 167"/>
                  <a:gd name="T52" fmla="*/ 379 w 390"/>
                  <a:gd name="T53" fmla="*/ 10 h 167"/>
                  <a:gd name="T54" fmla="*/ 390 w 390"/>
                  <a:gd name="T55" fmla="*/ 125 h 167"/>
                  <a:gd name="T56" fmla="*/ 367 w 390"/>
                  <a:gd name="T57" fmla="*/ 165 h 167"/>
                  <a:gd name="T58" fmla="*/ 326 w 390"/>
                  <a:gd name="T59" fmla="*/ 167 h 167"/>
                  <a:gd name="T60" fmla="*/ 247 w 390"/>
                  <a:gd name="T61" fmla="*/ 167 h 167"/>
                  <a:gd name="T62" fmla="*/ 144 w 390"/>
                  <a:gd name="T63" fmla="*/ 167 h 167"/>
                  <a:gd name="T64" fmla="*/ 77 w 390"/>
                  <a:gd name="T65" fmla="*/ 166 h 167"/>
                  <a:gd name="T66" fmla="*/ 77 w 390"/>
                  <a:gd name="T67" fmla="*/ 167 h 167"/>
                  <a:gd name="T68" fmla="*/ 25 w 390"/>
                  <a:gd name="T69" fmla="*/ 165 h 167"/>
                  <a:gd name="T70" fmla="*/ 0 w 390"/>
                  <a:gd name="T71" fmla="*/ 3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0" h="167">
                    <a:moveTo>
                      <a:pt x="213" y="104"/>
                    </a:moveTo>
                    <a:cubicBezTo>
                      <a:pt x="213" y="127"/>
                      <a:pt x="213" y="127"/>
                      <a:pt x="213" y="127"/>
                    </a:cubicBezTo>
                    <a:cubicBezTo>
                      <a:pt x="340" y="127"/>
                      <a:pt x="340" y="127"/>
                      <a:pt x="340" y="127"/>
                    </a:cubicBezTo>
                    <a:cubicBezTo>
                      <a:pt x="342" y="127"/>
                      <a:pt x="342" y="127"/>
                      <a:pt x="342" y="127"/>
                    </a:cubicBezTo>
                    <a:cubicBezTo>
                      <a:pt x="348" y="125"/>
                      <a:pt x="351" y="121"/>
                      <a:pt x="351" y="114"/>
                    </a:cubicBezTo>
                    <a:cubicBezTo>
                      <a:pt x="351" y="104"/>
                      <a:pt x="351" y="104"/>
                      <a:pt x="351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lose/>
                    <a:moveTo>
                      <a:pt x="39" y="103"/>
                    </a:move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22"/>
                      <a:pt x="40" y="125"/>
                      <a:pt x="43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174" y="127"/>
                      <a:pt x="174" y="127"/>
                      <a:pt x="174" y="127"/>
                    </a:cubicBezTo>
                    <a:cubicBezTo>
                      <a:pt x="174" y="104"/>
                      <a:pt x="174" y="104"/>
                      <a:pt x="174" y="104"/>
                    </a:cubicBezTo>
                    <a:cubicBezTo>
                      <a:pt x="39" y="104"/>
                      <a:pt x="39" y="104"/>
                      <a:pt x="39" y="104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9" y="103"/>
                      <a:pt x="39" y="103"/>
                      <a:pt x="39" y="103"/>
                    </a:cubicBezTo>
                    <a:close/>
                    <a:moveTo>
                      <a:pt x="247" y="39"/>
                    </a:moveTo>
                    <a:cubicBezTo>
                      <a:pt x="247" y="39"/>
                      <a:pt x="247" y="39"/>
                      <a:pt x="247" y="39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351" y="64"/>
                      <a:pt x="351" y="64"/>
                      <a:pt x="351" y="64"/>
                    </a:cubicBezTo>
                    <a:cubicBezTo>
                      <a:pt x="351" y="51"/>
                      <a:pt x="351" y="51"/>
                      <a:pt x="351" y="51"/>
                    </a:cubicBezTo>
                    <a:cubicBezTo>
                      <a:pt x="351" y="48"/>
                      <a:pt x="350" y="45"/>
                      <a:pt x="348" y="42"/>
                    </a:cubicBezTo>
                    <a:cubicBezTo>
                      <a:pt x="345" y="40"/>
                      <a:pt x="342" y="39"/>
                      <a:pt x="337" y="39"/>
                    </a:cubicBezTo>
                    <a:cubicBezTo>
                      <a:pt x="326" y="39"/>
                      <a:pt x="326" y="39"/>
                      <a:pt x="326" y="39"/>
                    </a:cubicBezTo>
                    <a:cubicBezTo>
                      <a:pt x="326" y="39"/>
                      <a:pt x="326" y="39"/>
                      <a:pt x="326" y="39"/>
                    </a:cubicBezTo>
                    <a:cubicBezTo>
                      <a:pt x="247" y="39"/>
                      <a:pt x="247" y="39"/>
                      <a:pt x="247" y="39"/>
                    </a:cubicBezTo>
                    <a:close/>
                    <a:moveTo>
                      <a:pt x="77" y="39"/>
                    </a:moveTo>
                    <a:cubicBezTo>
                      <a:pt x="77" y="39"/>
                      <a:pt x="77" y="39"/>
                      <a:pt x="7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49" y="39"/>
                      <a:pt x="44" y="40"/>
                      <a:pt x="42" y="42"/>
                    </a:cubicBezTo>
                    <a:cubicBezTo>
                      <a:pt x="40" y="45"/>
                      <a:pt x="39" y="48"/>
                      <a:pt x="39" y="5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4" y="39"/>
                      <a:pt x="174" y="39"/>
                      <a:pt x="174" y="39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lose/>
                    <a:moveTo>
                      <a:pt x="43" y="0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326" y="0"/>
                      <a:pt x="326" y="0"/>
                      <a:pt x="326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63" y="0"/>
                      <a:pt x="373" y="3"/>
                      <a:pt x="379" y="10"/>
                    </a:cubicBezTo>
                    <a:cubicBezTo>
                      <a:pt x="387" y="17"/>
                      <a:pt x="390" y="25"/>
                      <a:pt x="390" y="34"/>
                    </a:cubicBezTo>
                    <a:cubicBezTo>
                      <a:pt x="390" y="125"/>
                      <a:pt x="390" y="125"/>
                      <a:pt x="390" y="125"/>
                    </a:cubicBezTo>
                    <a:cubicBezTo>
                      <a:pt x="390" y="139"/>
                      <a:pt x="387" y="150"/>
                      <a:pt x="379" y="157"/>
                    </a:cubicBezTo>
                    <a:cubicBezTo>
                      <a:pt x="376" y="161"/>
                      <a:pt x="372" y="163"/>
                      <a:pt x="367" y="165"/>
                    </a:cubicBezTo>
                    <a:cubicBezTo>
                      <a:pt x="355" y="167"/>
                      <a:pt x="355" y="167"/>
                      <a:pt x="355" y="167"/>
                    </a:cubicBezTo>
                    <a:cubicBezTo>
                      <a:pt x="326" y="167"/>
                      <a:pt x="326" y="167"/>
                      <a:pt x="326" y="167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144" y="167"/>
                      <a:pt x="144" y="167"/>
                      <a:pt x="144" y="167"/>
                    </a:cubicBezTo>
                    <a:cubicBezTo>
                      <a:pt x="144" y="167"/>
                      <a:pt x="144" y="167"/>
                      <a:pt x="144" y="167"/>
                    </a:cubicBezTo>
                    <a:cubicBezTo>
                      <a:pt x="77" y="167"/>
                      <a:pt x="77" y="167"/>
                      <a:pt x="77" y="167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77" y="167"/>
                      <a:pt x="77" y="167"/>
                      <a:pt x="77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25" y="165"/>
                      <a:pt x="25" y="165"/>
                      <a:pt x="25" y="165"/>
                    </a:cubicBezTo>
                    <a:cubicBezTo>
                      <a:pt x="8" y="160"/>
                      <a:pt x="0" y="149"/>
                      <a:pt x="0" y="13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3"/>
                      <a:pt x="14" y="0"/>
                      <a:pt x="43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0" name="Freeform 30"/>
              <p:cNvSpPr>
                <a:spLocks noEditPoints="1"/>
              </p:cNvSpPr>
              <p:nvPr/>
            </p:nvSpPr>
            <p:spPr bwMode="auto">
              <a:xfrm>
                <a:off x="6484938" y="241300"/>
                <a:ext cx="495300" cy="458787"/>
              </a:xfrm>
              <a:custGeom>
                <a:avLst/>
                <a:gdLst>
                  <a:gd name="T0" fmla="*/ 267 w 390"/>
                  <a:gd name="T1" fmla="*/ 258 h 359"/>
                  <a:gd name="T2" fmla="*/ 341 w 390"/>
                  <a:gd name="T3" fmla="*/ 258 h 359"/>
                  <a:gd name="T4" fmla="*/ 350 w 390"/>
                  <a:gd name="T5" fmla="*/ 235 h 359"/>
                  <a:gd name="T6" fmla="*/ 147 w 390"/>
                  <a:gd name="T7" fmla="*/ 235 h 359"/>
                  <a:gd name="T8" fmla="*/ 152 w 390"/>
                  <a:gd name="T9" fmla="*/ 258 h 359"/>
                  <a:gd name="T10" fmla="*/ 228 w 390"/>
                  <a:gd name="T11" fmla="*/ 258 h 359"/>
                  <a:gd name="T12" fmla="*/ 147 w 390"/>
                  <a:gd name="T13" fmla="*/ 235 h 359"/>
                  <a:gd name="T14" fmla="*/ 301 w 390"/>
                  <a:gd name="T15" fmla="*/ 170 h 359"/>
                  <a:gd name="T16" fmla="*/ 267 w 390"/>
                  <a:gd name="T17" fmla="*/ 195 h 359"/>
                  <a:gd name="T18" fmla="*/ 350 w 390"/>
                  <a:gd name="T19" fmla="*/ 182 h 359"/>
                  <a:gd name="T20" fmla="*/ 336 w 390"/>
                  <a:gd name="T21" fmla="*/ 170 h 359"/>
                  <a:gd name="T22" fmla="*/ 325 w 390"/>
                  <a:gd name="T23" fmla="*/ 170 h 359"/>
                  <a:gd name="T24" fmla="*/ 186 w 390"/>
                  <a:gd name="T25" fmla="*/ 170 h 359"/>
                  <a:gd name="T26" fmla="*/ 166 w 390"/>
                  <a:gd name="T27" fmla="*/ 170 h 359"/>
                  <a:gd name="T28" fmla="*/ 147 w 390"/>
                  <a:gd name="T29" fmla="*/ 185 h 359"/>
                  <a:gd name="T30" fmla="*/ 228 w 390"/>
                  <a:gd name="T31" fmla="*/ 195 h 359"/>
                  <a:gd name="T32" fmla="*/ 198 w 390"/>
                  <a:gd name="T33" fmla="*/ 170 h 359"/>
                  <a:gd name="T34" fmla="*/ 186 w 390"/>
                  <a:gd name="T35" fmla="*/ 170 h 359"/>
                  <a:gd name="T36" fmla="*/ 163 w 390"/>
                  <a:gd name="T37" fmla="*/ 54 h 359"/>
                  <a:gd name="T38" fmla="*/ 147 w 390"/>
                  <a:gd name="T39" fmla="*/ 74 h 359"/>
                  <a:gd name="T40" fmla="*/ 351 w 390"/>
                  <a:gd name="T41" fmla="*/ 65 h 359"/>
                  <a:gd name="T42" fmla="*/ 225 w 390"/>
                  <a:gd name="T43" fmla="*/ 0 h 359"/>
                  <a:gd name="T44" fmla="*/ 265 w 390"/>
                  <a:gd name="T45" fmla="*/ 14 h 359"/>
                  <a:gd name="T46" fmla="*/ 377 w 390"/>
                  <a:gd name="T47" fmla="*/ 25 h 359"/>
                  <a:gd name="T48" fmla="*/ 390 w 390"/>
                  <a:gd name="T49" fmla="*/ 75 h 359"/>
                  <a:gd name="T50" fmla="*/ 269 w 390"/>
                  <a:gd name="T51" fmla="*/ 113 h 359"/>
                  <a:gd name="T52" fmla="*/ 301 w 390"/>
                  <a:gd name="T53" fmla="*/ 131 h 359"/>
                  <a:gd name="T54" fmla="*/ 325 w 390"/>
                  <a:gd name="T55" fmla="*/ 131 h 359"/>
                  <a:gd name="T56" fmla="*/ 353 w 390"/>
                  <a:gd name="T57" fmla="*/ 131 h 359"/>
                  <a:gd name="T58" fmla="*/ 378 w 390"/>
                  <a:gd name="T59" fmla="*/ 141 h 359"/>
                  <a:gd name="T60" fmla="*/ 390 w 390"/>
                  <a:gd name="T61" fmla="*/ 256 h 359"/>
                  <a:gd name="T62" fmla="*/ 367 w 390"/>
                  <a:gd name="T63" fmla="*/ 296 h 359"/>
                  <a:gd name="T64" fmla="*/ 350 w 390"/>
                  <a:gd name="T65" fmla="*/ 298 h 359"/>
                  <a:gd name="T66" fmla="*/ 301 w 390"/>
                  <a:gd name="T67" fmla="*/ 298 h 359"/>
                  <a:gd name="T68" fmla="*/ 198 w 390"/>
                  <a:gd name="T69" fmla="*/ 298 h 359"/>
                  <a:gd name="T70" fmla="*/ 196 w 390"/>
                  <a:gd name="T71" fmla="*/ 298 h 359"/>
                  <a:gd name="T72" fmla="*/ 194 w 390"/>
                  <a:gd name="T73" fmla="*/ 304 h 359"/>
                  <a:gd name="T74" fmla="*/ 170 w 390"/>
                  <a:gd name="T75" fmla="*/ 345 h 359"/>
                  <a:gd name="T76" fmla="*/ 123 w 390"/>
                  <a:gd name="T77" fmla="*/ 359 h 359"/>
                  <a:gd name="T78" fmla="*/ 0 w 390"/>
                  <a:gd name="T79" fmla="*/ 359 h 359"/>
                  <a:gd name="T80" fmla="*/ 123 w 390"/>
                  <a:gd name="T81" fmla="*/ 324 h 359"/>
                  <a:gd name="T82" fmla="*/ 148 w 390"/>
                  <a:gd name="T83" fmla="*/ 302 h 359"/>
                  <a:gd name="T84" fmla="*/ 134 w 390"/>
                  <a:gd name="T85" fmla="*/ 296 h 359"/>
                  <a:gd name="T86" fmla="*/ 108 w 390"/>
                  <a:gd name="T87" fmla="*/ 170 h 359"/>
                  <a:gd name="T88" fmla="*/ 148 w 390"/>
                  <a:gd name="T89" fmla="*/ 131 h 359"/>
                  <a:gd name="T90" fmla="*/ 186 w 390"/>
                  <a:gd name="T91" fmla="*/ 131 h 359"/>
                  <a:gd name="T92" fmla="*/ 198 w 390"/>
                  <a:gd name="T93" fmla="*/ 131 h 359"/>
                  <a:gd name="T94" fmla="*/ 230 w 390"/>
                  <a:gd name="T95" fmla="*/ 113 h 359"/>
                  <a:gd name="T96" fmla="*/ 108 w 390"/>
                  <a:gd name="T97" fmla="*/ 75 h 359"/>
                  <a:gd name="T98" fmla="*/ 108 w 390"/>
                  <a:gd name="T99" fmla="*/ 54 h 359"/>
                  <a:gd name="T100" fmla="*/ 152 w 390"/>
                  <a:gd name="T101" fmla="*/ 14 h 359"/>
                  <a:gd name="T102" fmla="*/ 225 w 390"/>
                  <a:gd name="T103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0" h="359">
                    <a:moveTo>
                      <a:pt x="267" y="235"/>
                    </a:moveTo>
                    <a:cubicBezTo>
                      <a:pt x="267" y="258"/>
                      <a:pt x="267" y="258"/>
                      <a:pt x="267" y="258"/>
                    </a:cubicBezTo>
                    <a:cubicBezTo>
                      <a:pt x="339" y="258"/>
                      <a:pt x="339" y="258"/>
                      <a:pt x="339" y="258"/>
                    </a:cubicBezTo>
                    <a:cubicBezTo>
                      <a:pt x="341" y="258"/>
                      <a:pt x="341" y="258"/>
                      <a:pt x="341" y="258"/>
                    </a:cubicBezTo>
                    <a:cubicBezTo>
                      <a:pt x="347" y="257"/>
                      <a:pt x="350" y="252"/>
                      <a:pt x="350" y="245"/>
                    </a:cubicBezTo>
                    <a:cubicBezTo>
                      <a:pt x="350" y="235"/>
                      <a:pt x="350" y="235"/>
                      <a:pt x="350" y="235"/>
                    </a:cubicBezTo>
                    <a:cubicBezTo>
                      <a:pt x="267" y="235"/>
                      <a:pt x="267" y="235"/>
                      <a:pt x="267" y="235"/>
                    </a:cubicBezTo>
                    <a:close/>
                    <a:moveTo>
                      <a:pt x="147" y="235"/>
                    </a:moveTo>
                    <a:cubicBezTo>
                      <a:pt x="147" y="249"/>
                      <a:pt x="147" y="249"/>
                      <a:pt x="147" y="249"/>
                    </a:cubicBezTo>
                    <a:cubicBezTo>
                      <a:pt x="147" y="254"/>
                      <a:pt x="149" y="257"/>
                      <a:pt x="152" y="258"/>
                    </a:cubicBezTo>
                    <a:cubicBezTo>
                      <a:pt x="154" y="258"/>
                      <a:pt x="154" y="258"/>
                      <a:pt x="154" y="258"/>
                    </a:cubicBezTo>
                    <a:cubicBezTo>
                      <a:pt x="228" y="258"/>
                      <a:pt x="228" y="258"/>
                      <a:pt x="228" y="258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147" y="235"/>
                      <a:pt x="147" y="235"/>
                      <a:pt x="147" y="235"/>
                    </a:cubicBezTo>
                    <a:close/>
                    <a:moveTo>
                      <a:pt x="301" y="170"/>
                    </a:moveTo>
                    <a:cubicBezTo>
                      <a:pt x="301" y="170"/>
                      <a:pt x="301" y="170"/>
                      <a:pt x="301" y="170"/>
                    </a:cubicBezTo>
                    <a:cubicBezTo>
                      <a:pt x="267" y="170"/>
                      <a:pt x="267" y="170"/>
                      <a:pt x="267" y="170"/>
                    </a:cubicBezTo>
                    <a:cubicBezTo>
                      <a:pt x="267" y="195"/>
                      <a:pt x="267" y="195"/>
                      <a:pt x="267" y="195"/>
                    </a:cubicBezTo>
                    <a:cubicBezTo>
                      <a:pt x="350" y="195"/>
                      <a:pt x="350" y="195"/>
                      <a:pt x="350" y="195"/>
                    </a:cubicBezTo>
                    <a:cubicBezTo>
                      <a:pt x="350" y="182"/>
                      <a:pt x="350" y="182"/>
                      <a:pt x="350" y="182"/>
                    </a:cubicBezTo>
                    <a:cubicBezTo>
                      <a:pt x="350" y="179"/>
                      <a:pt x="349" y="176"/>
                      <a:pt x="347" y="173"/>
                    </a:cubicBezTo>
                    <a:cubicBezTo>
                      <a:pt x="345" y="171"/>
                      <a:pt x="341" y="170"/>
                      <a:pt x="336" y="170"/>
                    </a:cubicBezTo>
                    <a:cubicBezTo>
                      <a:pt x="325" y="170"/>
                      <a:pt x="325" y="170"/>
                      <a:pt x="325" y="170"/>
                    </a:cubicBezTo>
                    <a:cubicBezTo>
                      <a:pt x="325" y="170"/>
                      <a:pt x="325" y="170"/>
                      <a:pt x="325" y="170"/>
                    </a:cubicBezTo>
                    <a:cubicBezTo>
                      <a:pt x="301" y="170"/>
                      <a:pt x="301" y="170"/>
                      <a:pt x="301" y="170"/>
                    </a:cubicBezTo>
                    <a:close/>
                    <a:moveTo>
                      <a:pt x="186" y="170"/>
                    </a:moveTo>
                    <a:cubicBezTo>
                      <a:pt x="186" y="170"/>
                      <a:pt x="186" y="170"/>
                      <a:pt x="186" y="170"/>
                    </a:cubicBezTo>
                    <a:cubicBezTo>
                      <a:pt x="166" y="170"/>
                      <a:pt x="166" y="170"/>
                      <a:pt x="166" y="170"/>
                    </a:cubicBezTo>
                    <a:cubicBezTo>
                      <a:pt x="158" y="170"/>
                      <a:pt x="153" y="171"/>
                      <a:pt x="151" y="173"/>
                    </a:cubicBezTo>
                    <a:cubicBezTo>
                      <a:pt x="149" y="176"/>
                      <a:pt x="147" y="179"/>
                      <a:pt x="147" y="185"/>
                    </a:cubicBezTo>
                    <a:cubicBezTo>
                      <a:pt x="147" y="195"/>
                      <a:pt x="147" y="195"/>
                      <a:pt x="147" y="195"/>
                    </a:cubicBezTo>
                    <a:cubicBezTo>
                      <a:pt x="228" y="195"/>
                      <a:pt x="228" y="195"/>
                      <a:pt x="228" y="195"/>
                    </a:cubicBezTo>
                    <a:cubicBezTo>
                      <a:pt x="228" y="170"/>
                      <a:pt x="228" y="170"/>
                      <a:pt x="228" y="170"/>
                    </a:cubicBezTo>
                    <a:cubicBezTo>
                      <a:pt x="198" y="170"/>
                      <a:pt x="198" y="170"/>
                      <a:pt x="198" y="170"/>
                    </a:cubicBezTo>
                    <a:cubicBezTo>
                      <a:pt x="198" y="170"/>
                      <a:pt x="198" y="170"/>
                      <a:pt x="198" y="170"/>
                    </a:cubicBezTo>
                    <a:cubicBezTo>
                      <a:pt x="186" y="170"/>
                      <a:pt x="186" y="170"/>
                      <a:pt x="186" y="170"/>
                    </a:cubicBezTo>
                    <a:close/>
                    <a:moveTo>
                      <a:pt x="332" y="53"/>
                    </a:moveTo>
                    <a:cubicBezTo>
                      <a:pt x="163" y="54"/>
                      <a:pt x="163" y="54"/>
                      <a:pt x="163" y="54"/>
                    </a:cubicBezTo>
                    <a:cubicBezTo>
                      <a:pt x="153" y="54"/>
                      <a:pt x="148" y="58"/>
                      <a:pt x="148" y="66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350" y="74"/>
                      <a:pt x="350" y="74"/>
                      <a:pt x="350" y="74"/>
                    </a:cubicBezTo>
                    <a:cubicBezTo>
                      <a:pt x="351" y="65"/>
                      <a:pt x="351" y="65"/>
                      <a:pt x="351" y="65"/>
                    </a:cubicBezTo>
                    <a:cubicBezTo>
                      <a:pt x="351" y="57"/>
                      <a:pt x="344" y="53"/>
                      <a:pt x="332" y="53"/>
                    </a:cubicBezTo>
                    <a:close/>
                    <a:moveTo>
                      <a:pt x="225" y="0"/>
                    </a:moveTo>
                    <a:cubicBezTo>
                      <a:pt x="265" y="0"/>
                      <a:pt x="265" y="0"/>
                      <a:pt x="265" y="0"/>
                    </a:cubicBezTo>
                    <a:cubicBezTo>
                      <a:pt x="265" y="14"/>
                      <a:pt x="265" y="14"/>
                      <a:pt x="265" y="14"/>
                    </a:cubicBezTo>
                    <a:cubicBezTo>
                      <a:pt x="333" y="14"/>
                      <a:pt x="333" y="14"/>
                      <a:pt x="333" y="14"/>
                    </a:cubicBezTo>
                    <a:cubicBezTo>
                      <a:pt x="355" y="14"/>
                      <a:pt x="369" y="18"/>
                      <a:pt x="377" y="25"/>
                    </a:cubicBezTo>
                    <a:cubicBezTo>
                      <a:pt x="385" y="32"/>
                      <a:pt x="389" y="41"/>
                      <a:pt x="389" y="51"/>
                    </a:cubicBezTo>
                    <a:cubicBezTo>
                      <a:pt x="390" y="75"/>
                      <a:pt x="390" y="75"/>
                      <a:pt x="390" y="75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269" y="113"/>
                      <a:pt x="269" y="113"/>
                      <a:pt x="269" y="113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301" y="131"/>
                      <a:pt x="301" y="131"/>
                      <a:pt x="301" y="131"/>
                    </a:cubicBezTo>
                    <a:cubicBezTo>
                      <a:pt x="301" y="131"/>
                      <a:pt x="301" y="131"/>
                      <a:pt x="301" y="131"/>
                    </a:cubicBezTo>
                    <a:cubicBezTo>
                      <a:pt x="325" y="131"/>
                      <a:pt x="325" y="131"/>
                      <a:pt x="325" y="131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9" y="131"/>
                      <a:pt x="349" y="131"/>
                      <a:pt x="353" y="131"/>
                    </a:cubicBezTo>
                    <a:cubicBezTo>
                      <a:pt x="357" y="131"/>
                      <a:pt x="363" y="132"/>
                      <a:pt x="366" y="133"/>
                    </a:cubicBezTo>
                    <a:cubicBezTo>
                      <a:pt x="369" y="134"/>
                      <a:pt x="375" y="137"/>
                      <a:pt x="378" y="141"/>
                    </a:cubicBezTo>
                    <a:cubicBezTo>
                      <a:pt x="386" y="148"/>
                      <a:pt x="390" y="156"/>
                      <a:pt x="390" y="165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0" y="270"/>
                      <a:pt x="386" y="281"/>
                      <a:pt x="378" y="288"/>
                    </a:cubicBezTo>
                    <a:cubicBezTo>
                      <a:pt x="375" y="292"/>
                      <a:pt x="371" y="294"/>
                      <a:pt x="367" y="296"/>
                    </a:cubicBezTo>
                    <a:cubicBezTo>
                      <a:pt x="354" y="298"/>
                      <a:pt x="354" y="298"/>
                      <a:pt x="354" y="298"/>
                    </a:cubicBezTo>
                    <a:cubicBezTo>
                      <a:pt x="350" y="298"/>
                      <a:pt x="350" y="298"/>
                      <a:pt x="350" y="298"/>
                    </a:cubicBezTo>
                    <a:cubicBezTo>
                      <a:pt x="325" y="298"/>
                      <a:pt x="325" y="298"/>
                      <a:pt x="325" y="298"/>
                    </a:cubicBezTo>
                    <a:cubicBezTo>
                      <a:pt x="301" y="298"/>
                      <a:pt x="301" y="298"/>
                      <a:pt x="301" y="298"/>
                    </a:cubicBezTo>
                    <a:cubicBezTo>
                      <a:pt x="301" y="298"/>
                      <a:pt x="301" y="298"/>
                      <a:pt x="301" y="298"/>
                    </a:cubicBezTo>
                    <a:cubicBezTo>
                      <a:pt x="198" y="298"/>
                      <a:pt x="198" y="298"/>
                      <a:pt x="198" y="298"/>
                    </a:cubicBezTo>
                    <a:cubicBezTo>
                      <a:pt x="198" y="298"/>
                      <a:pt x="198" y="298"/>
                      <a:pt x="198" y="298"/>
                    </a:cubicBezTo>
                    <a:cubicBezTo>
                      <a:pt x="196" y="298"/>
                      <a:pt x="196" y="298"/>
                      <a:pt x="196" y="298"/>
                    </a:cubicBezTo>
                    <a:cubicBezTo>
                      <a:pt x="194" y="304"/>
                      <a:pt x="194" y="304"/>
                      <a:pt x="194" y="304"/>
                    </a:cubicBezTo>
                    <a:cubicBezTo>
                      <a:pt x="194" y="304"/>
                      <a:pt x="194" y="304"/>
                      <a:pt x="194" y="304"/>
                    </a:cubicBezTo>
                    <a:cubicBezTo>
                      <a:pt x="193" y="308"/>
                      <a:pt x="193" y="308"/>
                      <a:pt x="193" y="308"/>
                    </a:cubicBezTo>
                    <a:cubicBezTo>
                      <a:pt x="189" y="321"/>
                      <a:pt x="180" y="336"/>
                      <a:pt x="170" y="345"/>
                    </a:cubicBezTo>
                    <a:cubicBezTo>
                      <a:pt x="161" y="352"/>
                      <a:pt x="150" y="359"/>
                      <a:pt x="128" y="359"/>
                    </a:cubicBezTo>
                    <a:cubicBezTo>
                      <a:pt x="127" y="359"/>
                      <a:pt x="123" y="359"/>
                      <a:pt x="123" y="359"/>
                    </a:cubicBezTo>
                    <a:cubicBezTo>
                      <a:pt x="122" y="359"/>
                      <a:pt x="122" y="359"/>
                      <a:pt x="122" y="359"/>
                    </a:cubicBezTo>
                    <a:cubicBezTo>
                      <a:pt x="0" y="359"/>
                      <a:pt x="0" y="359"/>
                      <a:pt x="0" y="359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23" y="324"/>
                      <a:pt x="123" y="324"/>
                      <a:pt x="123" y="324"/>
                    </a:cubicBezTo>
                    <a:cubicBezTo>
                      <a:pt x="123" y="324"/>
                      <a:pt x="127" y="324"/>
                      <a:pt x="130" y="322"/>
                    </a:cubicBezTo>
                    <a:cubicBezTo>
                      <a:pt x="136" y="318"/>
                      <a:pt x="144" y="311"/>
                      <a:pt x="148" y="302"/>
                    </a:cubicBezTo>
                    <a:cubicBezTo>
                      <a:pt x="150" y="298"/>
                      <a:pt x="150" y="298"/>
                      <a:pt x="150" y="298"/>
                    </a:cubicBezTo>
                    <a:cubicBezTo>
                      <a:pt x="134" y="296"/>
                      <a:pt x="134" y="296"/>
                      <a:pt x="134" y="296"/>
                    </a:cubicBezTo>
                    <a:cubicBezTo>
                      <a:pt x="117" y="292"/>
                      <a:pt x="108" y="280"/>
                      <a:pt x="108" y="262"/>
                    </a:cubicBezTo>
                    <a:cubicBezTo>
                      <a:pt x="108" y="170"/>
                      <a:pt x="108" y="170"/>
                      <a:pt x="108" y="170"/>
                    </a:cubicBezTo>
                    <a:cubicBezTo>
                      <a:pt x="108" y="150"/>
                      <a:pt x="117" y="138"/>
                      <a:pt x="133" y="133"/>
                    </a:cubicBezTo>
                    <a:cubicBezTo>
                      <a:pt x="133" y="133"/>
                      <a:pt x="141" y="131"/>
                      <a:pt x="148" y="131"/>
                    </a:cubicBezTo>
                    <a:cubicBezTo>
                      <a:pt x="152" y="131"/>
                      <a:pt x="152" y="131"/>
                      <a:pt x="152" y="131"/>
                    </a:cubicBezTo>
                    <a:cubicBezTo>
                      <a:pt x="186" y="131"/>
                      <a:pt x="186" y="131"/>
                      <a:pt x="186" y="131"/>
                    </a:cubicBezTo>
                    <a:cubicBezTo>
                      <a:pt x="198" y="131"/>
                      <a:pt x="198" y="131"/>
                      <a:pt x="198" y="131"/>
                    </a:cubicBezTo>
                    <a:cubicBezTo>
                      <a:pt x="198" y="131"/>
                      <a:pt x="198" y="131"/>
                      <a:pt x="198" y="131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0" y="113"/>
                      <a:pt x="230" y="113"/>
                      <a:pt x="230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8" y="42"/>
                      <a:pt x="112" y="32"/>
                      <a:pt x="120" y="25"/>
                    </a:cubicBezTo>
                    <a:cubicBezTo>
                      <a:pt x="127" y="18"/>
                      <a:pt x="138" y="14"/>
                      <a:pt x="152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0"/>
                      <a:pt x="225" y="0"/>
                      <a:pt x="225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1" name="Freeform 31"/>
              <p:cNvSpPr/>
              <p:nvPr/>
            </p:nvSpPr>
            <p:spPr bwMode="auto">
              <a:xfrm>
                <a:off x="7656513" y="325438"/>
                <a:ext cx="166688" cy="300037"/>
              </a:xfrm>
              <a:custGeom>
                <a:avLst/>
                <a:gdLst>
                  <a:gd name="T0" fmla="*/ 0 w 132"/>
                  <a:gd name="T1" fmla="*/ 0 h 235"/>
                  <a:gd name="T2" fmla="*/ 37 w 132"/>
                  <a:gd name="T3" fmla="*/ 0 h 235"/>
                  <a:gd name="T4" fmla="*/ 41 w 132"/>
                  <a:gd name="T5" fmla="*/ 15 h 235"/>
                  <a:gd name="T6" fmla="*/ 41 w 132"/>
                  <a:gd name="T7" fmla="*/ 15 h 235"/>
                  <a:gd name="T8" fmla="*/ 49 w 132"/>
                  <a:gd name="T9" fmla="*/ 43 h 235"/>
                  <a:gd name="T10" fmla="*/ 65 w 132"/>
                  <a:gd name="T11" fmla="*/ 101 h 235"/>
                  <a:gd name="T12" fmla="*/ 90 w 132"/>
                  <a:gd name="T13" fmla="*/ 15 h 235"/>
                  <a:gd name="T14" fmla="*/ 90 w 132"/>
                  <a:gd name="T15" fmla="*/ 15 h 235"/>
                  <a:gd name="T16" fmla="*/ 95 w 132"/>
                  <a:gd name="T17" fmla="*/ 0 h 235"/>
                  <a:gd name="T18" fmla="*/ 132 w 132"/>
                  <a:gd name="T19" fmla="*/ 0 h 235"/>
                  <a:gd name="T20" fmla="*/ 129 w 132"/>
                  <a:gd name="T21" fmla="*/ 10 h 235"/>
                  <a:gd name="T22" fmla="*/ 127 w 132"/>
                  <a:gd name="T23" fmla="*/ 15 h 235"/>
                  <a:gd name="T24" fmla="*/ 128 w 132"/>
                  <a:gd name="T25" fmla="*/ 15 h 235"/>
                  <a:gd name="T26" fmla="*/ 112 w 132"/>
                  <a:gd name="T27" fmla="*/ 72 h 235"/>
                  <a:gd name="T28" fmla="*/ 85 w 132"/>
                  <a:gd name="T29" fmla="*/ 143 h 235"/>
                  <a:gd name="T30" fmla="*/ 127 w 132"/>
                  <a:gd name="T31" fmla="*/ 191 h 235"/>
                  <a:gd name="T32" fmla="*/ 127 w 132"/>
                  <a:gd name="T33" fmla="*/ 235 h 235"/>
                  <a:gd name="T34" fmla="*/ 66 w 132"/>
                  <a:gd name="T35" fmla="*/ 177 h 235"/>
                  <a:gd name="T36" fmla="*/ 38 w 132"/>
                  <a:gd name="T37" fmla="*/ 209 h 235"/>
                  <a:gd name="T38" fmla="*/ 4 w 132"/>
                  <a:gd name="T39" fmla="*/ 235 h 235"/>
                  <a:gd name="T40" fmla="*/ 4 w 132"/>
                  <a:gd name="T41" fmla="*/ 189 h 235"/>
                  <a:gd name="T42" fmla="*/ 46 w 132"/>
                  <a:gd name="T43" fmla="*/ 144 h 235"/>
                  <a:gd name="T44" fmla="*/ 24 w 132"/>
                  <a:gd name="T45" fmla="*/ 86 h 235"/>
                  <a:gd name="T46" fmla="*/ 4 w 132"/>
                  <a:gd name="T47" fmla="*/ 15 h 235"/>
                  <a:gd name="T48" fmla="*/ 4 w 132"/>
                  <a:gd name="T49" fmla="*/ 15 h 235"/>
                  <a:gd name="T50" fmla="*/ 0 w 132"/>
                  <a:gd name="T51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2" h="235">
                    <a:moveTo>
                      <a:pt x="0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5" y="69"/>
                      <a:pt x="61" y="88"/>
                      <a:pt x="65" y="101"/>
                    </a:cubicBezTo>
                    <a:cubicBezTo>
                      <a:pt x="71" y="85"/>
                      <a:pt x="80" y="56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1" y="3"/>
                      <a:pt x="130" y="6"/>
                      <a:pt x="129" y="10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4" y="26"/>
                      <a:pt x="119" y="45"/>
                      <a:pt x="112" y="72"/>
                    </a:cubicBezTo>
                    <a:cubicBezTo>
                      <a:pt x="104" y="100"/>
                      <a:pt x="95" y="124"/>
                      <a:pt x="85" y="143"/>
                    </a:cubicBezTo>
                    <a:cubicBezTo>
                      <a:pt x="97" y="160"/>
                      <a:pt x="111" y="176"/>
                      <a:pt x="127" y="191"/>
                    </a:cubicBezTo>
                    <a:cubicBezTo>
                      <a:pt x="127" y="235"/>
                      <a:pt x="127" y="235"/>
                      <a:pt x="127" y="235"/>
                    </a:cubicBezTo>
                    <a:cubicBezTo>
                      <a:pt x="107" y="223"/>
                      <a:pt x="86" y="203"/>
                      <a:pt x="66" y="177"/>
                    </a:cubicBezTo>
                    <a:cubicBezTo>
                      <a:pt x="56" y="190"/>
                      <a:pt x="47" y="201"/>
                      <a:pt x="38" y="209"/>
                    </a:cubicBezTo>
                    <a:cubicBezTo>
                      <a:pt x="30" y="216"/>
                      <a:pt x="19" y="225"/>
                      <a:pt x="4" y="235"/>
                    </a:cubicBezTo>
                    <a:cubicBezTo>
                      <a:pt x="4" y="189"/>
                      <a:pt x="4" y="189"/>
                      <a:pt x="4" y="189"/>
                    </a:cubicBezTo>
                    <a:cubicBezTo>
                      <a:pt x="23" y="174"/>
                      <a:pt x="37" y="159"/>
                      <a:pt x="46" y="144"/>
                    </a:cubicBezTo>
                    <a:cubicBezTo>
                      <a:pt x="37" y="123"/>
                      <a:pt x="29" y="104"/>
                      <a:pt x="24" y="8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2" name="Freeform 32"/>
              <p:cNvSpPr/>
              <p:nvPr/>
            </p:nvSpPr>
            <p:spPr bwMode="auto">
              <a:xfrm>
                <a:off x="7837488" y="325438"/>
                <a:ext cx="169863" cy="300037"/>
              </a:xfrm>
              <a:custGeom>
                <a:avLst/>
                <a:gdLst>
                  <a:gd name="T0" fmla="*/ 0 w 133"/>
                  <a:gd name="T1" fmla="*/ 0 h 235"/>
                  <a:gd name="T2" fmla="*/ 37 w 133"/>
                  <a:gd name="T3" fmla="*/ 0 h 235"/>
                  <a:gd name="T4" fmla="*/ 42 w 133"/>
                  <a:gd name="T5" fmla="*/ 15 h 235"/>
                  <a:gd name="T6" fmla="*/ 42 w 133"/>
                  <a:gd name="T7" fmla="*/ 15 h 235"/>
                  <a:gd name="T8" fmla="*/ 66 w 133"/>
                  <a:gd name="T9" fmla="*/ 103 h 235"/>
                  <a:gd name="T10" fmla="*/ 80 w 133"/>
                  <a:gd name="T11" fmla="*/ 53 h 235"/>
                  <a:gd name="T12" fmla="*/ 91 w 133"/>
                  <a:gd name="T13" fmla="*/ 15 h 235"/>
                  <a:gd name="T14" fmla="*/ 91 w 133"/>
                  <a:gd name="T15" fmla="*/ 15 h 235"/>
                  <a:gd name="T16" fmla="*/ 95 w 133"/>
                  <a:gd name="T17" fmla="*/ 0 h 235"/>
                  <a:gd name="T18" fmla="*/ 133 w 133"/>
                  <a:gd name="T19" fmla="*/ 0 h 235"/>
                  <a:gd name="T20" fmla="*/ 130 w 133"/>
                  <a:gd name="T21" fmla="*/ 10 h 235"/>
                  <a:gd name="T22" fmla="*/ 128 w 133"/>
                  <a:gd name="T23" fmla="*/ 15 h 235"/>
                  <a:gd name="T24" fmla="*/ 128 w 133"/>
                  <a:gd name="T25" fmla="*/ 15 h 235"/>
                  <a:gd name="T26" fmla="*/ 120 w 133"/>
                  <a:gd name="T27" fmla="*/ 46 h 235"/>
                  <a:gd name="T28" fmla="*/ 113 w 133"/>
                  <a:gd name="T29" fmla="*/ 70 h 235"/>
                  <a:gd name="T30" fmla="*/ 101 w 133"/>
                  <a:gd name="T31" fmla="*/ 107 h 235"/>
                  <a:gd name="T32" fmla="*/ 86 w 133"/>
                  <a:gd name="T33" fmla="*/ 143 h 235"/>
                  <a:gd name="T34" fmla="*/ 105 w 133"/>
                  <a:gd name="T35" fmla="*/ 168 h 235"/>
                  <a:gd name="T36" fmla="*/ 128 w 133"/>
                  <a:gd name="T37" fmla="*/ 190 h 235"/>
                  <a:gd name="T38" fmla="*/ 128 w 133"/>
                  <a:gd name="T39" fmla="*/ 190 h 235"/>
                  <a:gd name="T40" fmla="*/ 128 w 133"/>
                  <a:gd name="T41" fmla="*/ 235 h 235"/>
                  <a:gd name="T42" fmla="*/ 128 w 133"/>
                  <a:gd name="T43" fmla="*/ 235 h 235"/>
                  <a:gd name="T44" fmla="*/ 88 w 133"/>
                  <a:gd name="T45" fmla="*/ 202 h 235"/>
                  <a:gd name="T46" fmla="*/ 66 w 133"/>
                  <a:gd name="T47" fmla="*/ 177 h 235"/>
                  <a:gd name="T48" fmla="*/ 4 w 133"/>
                  <a:gd name="T49" fmla="*/ 235 h 235"/>
                  <a:gd name="T50" fmla="*/ 4 w 133"/>
                  <a:gd name="T51" fmla="*/ 234 h 235"/>
                  <a:gd name="T52" fmla="*/ 4 w 133"/>
                  <a:gd name="T53" fmla="*/ 190 h 235"/>
                  <a:gd name="T54" fmla="*/ 4 w 133"/>
                  <a:gd name="T55" fmla="*/ 190 h 235"/>
                  <a:gd name="T56" fmla="*/ 28 w 133"/>
                  <a:gd name="T57" fmla="*/ 167 h 235"/>
                  <a:gd name="T58" fmla="*/ 46 w 133"/>
                  <a:gd name="T59" fmla="*/ 143 h 235"/>
                  <a:gd name="T60" fmla="*/ 32 w 133"/>
                  <a:gd name="T61" fmla="*/ 108 h 235"/>
                  <a:gd name="T62" fmla="*/ 23 w 133"/>
                  <a:gd name="T63" fmla="*/ 82 h 235"/>
                  <a:gd name="T64" fmla="*/ 21 w 133"/>
                  <a:gd name="T65" fmla="*/ 74 h 235"/>
                  <a:gd name="T66" fmla="*/ 20 w 133"/>
                  <a:gd name="T67" fmla="*/ 71 h 235"/>
                  <a:gd name="T68" fmla="*/ 19 w 133"/>
                  <a:gd name="T69" fmla="*/ 69 h 235"/>
                  <a:gd name="T70" fmla="*/ 18 w 133"/>
                  <a:gd name="T71" fmla="*/ 64 h 235"/>
                  <a:gd name="T72" fmla="*/ 16 w 133"/>
                  <a:gd name="T73" fmla="*/ 56 h 235"/>
                  <a:gd name="T74" fmla="*/ 16 w 133"/>
                  <a:gd name="T75" fmla="*/ 56 h 235"/>
                  <a:gd name="T76" fmla="*/ 15 w 133"/>
                  <a:gd name="T77" fmla="*/ 55 h 235"/>
                  <a:gd name="T78" fmla="*/ 11 w 133"/>
                  <a:gd name="T79" fmla="*/ 37 h 235"/>
                  <a:gd name="T80" fmla="*/ 5 w 133"/>
                  <a:gd name="T81" fmla="*/ 15 h 235"/>
                  <a:gd name="T82" fmla="*/ 4 w 133"/>
                  <a:gd name="T83" fmla="*/ 15 h 235"/>
                  <a:gd name="T84" fmla="*/ 0 w 133"/>
                  <a:gd name="T8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3" h="235">
                    <a:moveTo>
                      <a:pt x="0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9" y="45"/>
                      <a:pt x="57" y="74"/>
                      <a:pt x="66" y="103"/>
                    </a:cubicBezTo>
                    <a:cubicBezTo>
                      <a:pt x="66" y="102"/>
                      <a:pt x="71" y="85"/>
                      <a:pt x="80" y="53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2" y="3"/>
                      <a:pt x="131" y="6"/>
                      <a:pt x="130" y="10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17" y="55"/>
                      <a:pt x="115" y="63"/>
                      <a:pt x="113" y="70"/>
                    </a:cubicBezTo>
                    <a:cubicBezTo>
                      <a:pt x="109" y="82"/>
                      <a:pt x="105" y="94"/>
                      <a:pt x="101" y="107"/>
                    </a:cubicBezTo>
                    <a:cubicBezTo>
                      <a:pt x="86" y="143"/>
                      <a:pt x="86" y="143"/>
                      <a:pt x="86" y="143"/>
                    </a:cubicBezTo>
                    <a:cubicBezTo>
                      <a:pt x="105" y="168"/>
                      <a:pt x="105" y="168"/>
                      <a:pt x="105" y="168"/>
                    </a:cubicBezTo>
                    <a:cubicBezTo>
                      <a:pt x="112" y="175"/>
                      <a:pt x="119" y="183"/>
                      <a:pt x="128" y="190"/>
                    </a:cubicBezTo>
                    <a:cubicBezTo>
                      <a:pt x="128" y="190"/>
                      <a:pt x="128" y="190"/>
                      <a:pt x="128" y="190"/>
                    </a:cubicBezTo>
                    <a:cubicBezTo>
                      <a:pt x="128" y="235"/>
                      <a:pt x="128" y="235"/>
                      <a:pt x="128" y="235"/>
                    </a:cubicBezTo>
                    <a:cubicBezTo>
                      <a:pt x="128" y="235"/>
                      <a:pt x="128" y="235"/>
                      <a:pt x="128" y="235"/>
                    </a:cubicBezTo>
                    <a:cubicBezTo>
                      <a:pt x="115" y="226"/>
                      <a:pt x="101" y="216"/>
                      <a:pt x="88" y="202"/>
                    </a:cubicBezTo>
                    <a:cubicBezTo>
                      <a:pt x="79" y="192"/>
                      <a:pt x="71" y="184"/>
                      <a:pt x="66" y="177"/>
                    </a:cubicBezTo>
                    <a:cubicBezTo>
                      <a:pt x="48" y="201"/>
                      <a:pt x="27" y="220"/>
                      <a:pt x="4" y="235"/>
                    </a:cubicBezTo>
                    <a:cubicBezTo>
                      <a:pt x="4" y="234"/>
                      <a:pt x="4" y="234"/>
                      <a:pt x="4" y="234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3" y="182"/>
                      <a:pt x="21" y="175"/>
                      <a:pt x="28" y="167"/>
                    </a:cubicBezTo>
                    <a:cubicBezTo>
                      <a:pt x="46" y="143"/>
                      <a:pt x="46" y="143"/>
                      <a:pt x="46" y="143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28" y="98"/>
                      <a:pt x="25" y="89"/>
                      <a:pt x="23" y="82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290672" y="246724"/>
            <a:ext cx="585133" cy="636336"/>
            <a:chOff x="9926228" y="-2346339"/>
            <a:chExt cx="3317091" cy="3607360"/>
          </a:xfrm>
          <a:solidFill>
            <a:schemeClr val="accent2"/>
          </a:solidFill>
        </p:grpSpPr>
        <p:sp>
          <p:nvSpPr>
            <p:cNvPr id="20" name="任意多边形 19"/>
            <p:cNvSpPr/>
            <p:nvPr/>
          </p:nvSpPr>
          <p:spPr bwMode="auto">
            <a:xfrm>
              <a:off x="10062650" y="-2346339"/>
              <a:ext cx="3063207" cy="1920282"/>
            </a:xfrm>
            <a:custGeom>
              <a:avLst/>
              <a:gdLst>
                <a:gd name="connsiteX0" fmla="*/ 473020 w 3063207"/>
                <a:gd name="connsiteY0" fmla="*/ 1110566 h 1920282"/>
                <a:gd name="connsiteX1" fmla="*/ 432202 w 3063207"/>
                <a:gd name="connsiteY1" fmla="*/ 1328689 h 1920282"/>
                <a:gd name="connsiteX2" fmla="*/ 1262177 w 3063207"/>
                <a:gd name="connsiteY2" fmla="*/ 1533180 h 1920282"/>
                <a:gd name="connsiteX3" fmla="*/ 2629595 w 3063207"/>
                <a:gd name="connsiteY3" fmla="*/ 1328689 h 1920282"/>
                <a:gd name="connsiteX4" fmla="*/ 2588776 w 3063207"/>
                <a:gd name="connsiteY4" fmla="*/ 1110566 h 1920282"/>
                <a:gd name="connsiteX5" fmla="*/ 1656755 w 3063207"/>
                <a:gd name="connsiteY5" fmla="*/ 1301424 h 1920282"/>
                <a:gd name="connsiteX6" fmla="*/ 473020 w 3063207"/>
                <a:gd name="connsiteY6" fmla="*/ 1110566 h 1920282"/>
                <a:gd name="connsiteX7" fmla="*/ 2297655 w 3063207"/>
                <a:gd name="connsiteY7" fmla="*/ 261723 h 1920282"/>
                <a:gd name="connsiteX8" fmla="*/ 1982484 w 3063207"/>
                <a:gd name="connsiteY8" fmla="*/ 294555 h 1920282"/>
                <a:gd name="connsiteX9" fmla="*/ 1113164 w 3063207"/>
                <a:gd name="connsiteY9" fmla="*/ 301422 h 1920282"/>
                <a:gd name="connsiteX10" fmla="*/ 2111524 w 3063207"/>
                <a:gd name="connsiteY10" fmla="*/ 335756 h 1920282"/>
                <a:gd name="connsiteX11" fmla="*/ 2403561 w 3063207"/>
                <a:gd name="connsiteY11" fmla="*/ 267087 h 1920282"/>
                <a:gd name="connsiteX12" fmla="*/ 2297655 w 3063207"/>
                <a:gd name="connsiteY12" fmla="*/ 261723 h 1920282"/>
                <a:gd name="connsiteX13" fmla="*/ 1613573 w 3063207"/>
                <a:gd name="connsiteY13" fmla="*/ 1082 h 1920282"/>
                <a:gd name="connsiteX14" fmla="*/ 2295539 w 3063207"/>
                <a:gd name="connsiteY14" fmla="*/ 96765 h 1920282"/>
                <a:gd name="connsiteX15" fmla="*/ 2472380 w 3063207"/>
                <a:gd name="connsiteY15" fmla="*/ 239653 h 1920282"/>
                <a:gd name="connsiteX16" fmla="*/ 2588008 w 3063207"/>
                <a:gd name="connsiteY16" fmla="*/ 1049349 h 1920282"/>
                <a:gd name="connsiteX17" fmla="*/ 2996103 w 3063207"/>
                <a:gd name="connsiteY17" fmla="*/ 1267082 h 1920282"/>
                <a:gd name="connsiteX18" fmla="*/ 3030111 w 3063207"/>
                <a:gd name="connsiteY18" fmla="*/ 1532445 h 1920282"/>
                <a:gd name="connsiteX19" fmla="*/ 2662825 w 3063207"/>
                <a:gd name="connsiteY19" fmla="*/ 1763786 h 1920282"/>
                <a:gd name="connsiteX20" fmla="*/ 1547363 w 3063207"/>
                <a:gd name="connsiteY20" fmla="*/ 1920282 h 1920282"/>
                <a:gd name="connsiteX21" fmla="*/ 527124 w 3063207"/>
                <a:gd name="connsiteY21" fmla="*/ 1804611 h 1920282"/>
                <a:gd name="connsiteX22" fmla="*/ 51012 w 3063207"/>
                <a:gd name="connsiteY22" fmla="*/ 1552857 h 1920282"/>
                <a:gd name="connsiteX23" fmla="*/ 51012 w 3063207"/>
                <a:gd name="connsiteY23" fmla="*/ 1280690 h 1920282"/>
                <a:gd name="connsiteX24" fmla="*/ 472711 w 3063207"/>
                <a:gd name="connsiteY24" fmla="*/ 1049349 h 1920282"/>
                <a:gd name="connsiteX25" fmla="*/ 595140 w 3063207"/>
                <a:gd name="connsiteY25" fmla="*/ 239653 h 1920282"/>
                <a:gd name="connsiteX26" fmla="*/ 751576 w 3063207"/>
                <a:gd name="connsiteY26" fmla="*/ 96765 h 1920282"/>
                <a:gd name="connsiteX27" fmla="*/ 1384125 w 3063207"/>
                <a:gd name="connsiteY27" fmla="*/ 1507 h 1920282"/>
                <a:gd name="connsiteX28" fmla="*/ 1613573 w 3063207"/>
                <a:gd name="connsiteY28" fmla="*/ 1082 h 192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63207" h="1920282">
                  <a:moveTo>
                    <a:pt x="473020" y="1110566"/>
                  </a:moveTo>
                  <a:cubicBezTo>
                    <a:pt x="459414" y="1185546"/>
                    <a:pt x="445808" y="1253709"/>
                    <a:pt x="432202" y="1328689"/>
                  </a:cubicBezTo>
                  <a:cubicBezTo>
                    <a:pt x="690719" y="1451384"/>
                    <a:pt x="976448" y="1505915"/>
                    <a:pt x="1262177" y="1533180"/>
                  </a:cubicBezTo>
                  <a:cubicBezTo>
                    <a:pt x="1724786" y="1574078"/>
                    <a:pt x="2207804" y="1519547"/>
                    <a:pt x="2629595" y="1328689"/>
                  </a:cubicBezTo>
                  <a:cubicBezTo>
                    <a:pt x="2615989" y="1253709"/>
                    <a:pt x="2602383" y="1178730"/>
                    <a:pt x="2588776" y="1110566"/>
                  </a:cubicBezTo>
                  <a:cubicBezTo>
                    <a:pt x="2296244" y="1240077"/>
                    <a:pt x="1976500" y="1287791"/>
                    <a:pt x="1656755" y="1301424"/>
                  </a:cubicBezTo>
                  <a:cubicBezTo>
                    <a:pt x="1255374" y="1315057"/>
                    <a:pt x="840386" y="1274159"/>
                    <a:pt x="473020" y="1110566"/>
                  </a:cubicBezTo>
                  <a:close/>
                  <a:moveTo>
                    <a:pt x="2297655" y="261723"/>
                  </a:moveTo>
                  <a:cubicBezTo>
                    <a:pt x="2192598" y="264942"/>
                    <a:pt x="2089451" y="289405"/>
                    <a:pt x="1982484" y="294555"/>
                  </a:cubicBezTo>
                  <a:cubicBezTo>
                    <a:pt x="1690447" y="328889"/>
                    <a:pt x="1398410" y="322022"/>
                    <a:pt x="1113164" y="301422"/>
                  </a:cubicBezTo>
                  <a:cubicBezTo>
                    <a:pt x="1439159" y="383824"/>
                    <a:pt x="1778737" y="370090"/>
                    <a:pt x="2111524" y="335756"/>
                  </a:cubicBezTo>
                  <a:cubicBezTo>
                    <a:pt x="2213397" y="328889"/>
                    <a:pt x="2322062" y="328889"/>
                    <a:pt x="2403561" y="267087"/>
                  </a:cubicBezTo>
                  <a:cubicBezTo>
                    <a:pt x="2367905" y="261937"/>
                    <a:pt x="2332674" y="260650"/>
                    <a:pt x="2297655" y="261723"/>
                  </a:cubicBezTo>
                  <a:close/>
                  <a:moveTo>
                    <a:pt x="1613573" y="1082"/>
                  </a:moveTo>
                  <a:cubicBezTo>
                    <a:pt x="1842807" y="6185"/>
                    <a:pt x="2071086" y="30425"/>
                    <a:pt x="2295539" y="96765"/>
                  </a:cubicBezTo>
                  <a:cubicBezTo>
                    <a:pt x="2363555" y="117178"/>
                    <a:pt x="2465579" y="151199"/>
                    <a:pt x="2472380" y="239653"/>
                  </a:cubicBezTo>
                  <a:cubicBezTo>
                    <a:pt x="2513190" y="511820"/>
                    <a:pt x="2547198" y="783986"/>
                    <a:pt x="2588008" y="1049349"/>
                  </a:cubicBezTo>
                  <a:cubicBezTo>
                    <a:pt x="2730841" y="1110586"/>
                    <a:pt x="2887278" y="1158215"/>
                    <a:pt x="2996103" y="1267082"/>
                  </a:cubicBezTo>
                  <a:cubicBezTo>
                    <a:pt x="3070921" y="1328320"/>
                    <a:pt x="3084524" y="1450795"/>
                    <a:pt x="3030111" y="1532445"/>
                  </a:cubicBezTo>
                  <a:cubicBezTo>
                    <a:pt x="2941690" y="1654920"/>
                    <a:pt x="2798857" y="1716157"/>
                    <a:pt x="2662825" y="1763786"/>
                  </a:cubicBezTo>
                  <a:cubicBezTo>
                    <a:pt x="2309142" y="1886261"/>
                    <a:pt x="1921451" y="1913478"/>
                    <a:pt x="1547363" y="1920282"/>
                  </a:cubicBezTo>
                  <a:cubicBezTo>
                    <a:pt x="1207283" y="1920282"/>
                    <a:pt x="860402" y="1893065"/>
                    <a:pt x="527124" y="1804611"/>
                  </a:cubicBezTo>
                  <a:cubicBezTo>
                    <a:pt x="357084" y="1756982"/>
                    <a:pt x="166639" y="1695745"/>
                    <a:pt x="51012" y="1552857"/>
                  </a:cubicBezTo>
                  <a:cubicBezTo>
                    <a:pt x="-17004" y="1471207"/>
                    <a:pt x="-17004" y="1348732"/>
                    <a:pt x="51012" y="1280690"/>
                  </a:cubicBezTo>
                  <a:cubicBezTo>
                    <a:pt x="166639" y="1158215"/>
                    <a:pt x="329877" y="1117390"/>
                    <a:pt x="472711" y="1049349"/>
                  </a:cubicBezTo>
                  <a:cubicBezTo>
                    <a:pt x="513520" y="783986"/>
                    <a:pt x="547528" y="511820"/>
                    <a:pt x="595140" y="239653"/>
                  </a:cubicBezTo>
                  <a:cubicBezTo>
                    <a:pt x="601941" y="151199"/>
                    <a:pt x="683560" y="123982"/>
                    <a:pt x="751576" y="96765"/>
                  </a:cubicBezTo>
                  <a:cubicBezTo>
                    <a:pt x="955624" y="35528"/>
                    <a:pt x="1173275" y="15115"/>
                    <a:pt x="1384125" y="1507"/>
                  </a:cubicBezTo>
                  <a:cubicBezTo>
                    <a:pt x="1460643" y="-194"/>
                    <a:pt x="1537161" y="-619"/>
                    <a:pt x="1613573" y="1082"/>
                  </a:cubicBezTo>
                  <a:close/>
                </a:path>
              </a:pathLst>
            </a:custGeom>
            <a:solidFill>
              <a:srgbClr val="563007"/>
            </a:solidFill>
            <a:ln w="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"/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10268199" y="-303027"/>
              <a:ext cx="2655802" cy="830437"/>
            </a:xfrm>
            <a:custGeom>
              <a:avLst/>
              <a:gdLst>
                <a:gd name="connsiteX0" fmla="*/ 322120 w 2655802"/>
                <a:gd name="connsiteY0" fmla="*/ 141312 h 830437"/>
                <a:gd name="connsiteX1" fmla="*/ 267780 w 2655802"/>
                <a:gd name="connsiteY1" fmla="*/ 291684 h 830437"/>
                <a:gd name="connsiteX2" fmla="*/ 410424 w 2655802"/>
                <a:gd name="connsiteY2" fmla="*/ 688117 h 830437"/>
                <a:gd name="connsiteX3" fmla="*/ 872321 w 2655802"/>
                <a:gd name="connsiteY3" fmla="*/ 729128 h 830437"/>
                <a:gd name="connsiteX4" fmla="*/ 1082891 w 2655802"/>
                <a:gd name="connsiteY4" fmla="*/ 503571 h 830437"/>
                <a:gd name="connsiteX5" fmla="*/ 1096476 w 2655802"/>
                <a:gd name="connsiteY5" fmla="*/ 237003 h 830437"/>
                <a:gd name="connsiteX6" fmla="*/ 797602 w 2655802"/>
                <a:gd name="connsiteY6" fmla="*/ 182323 h 830437"/>
                <a:gd name="connsiteX7" fmla="*/ 322120 w 2655802"/>
                <a:gd name="connsiteY7" fmla="*/ 141312 h 830437"/>
                <a:gd name="connsiteX8" fmla="*/ 2368286 w 2655802"/>
                <a:gd name="connsiteY8" fmla="*/ 134477 h 830437"/>
                <a:gd name="connsiteX9" fmla="*/ 1709946 w 2655802"/>
                <a:gd name="connsiteY9" fmla="*/ 195883 h 830437"/>
                <a:gd name="connsiteX10" fmla="*/ 1533484 w 2655802"/>
                <a:gd name="connsiteY10" fmla="*/ 298225 h 830437"/>
                <a:gd name="connsiteX11" fmla="*/ 1648863 w 2655802"/>
                <a:gd name="connsiteY11" fmla="*/ 646190 h 830437"/>
                <a:gd name="connsiteX12" fmla="*/ 1995001 w 2655802"/>
                <a:gd name="connsiteY12" fmla="*/ 734887 h 830437"/>
                <a:gd name="connsiteX13" fmla="*/ 2327564 w 2655802"/>
                <a:gd name="connsiteY13" fmla="*/ 598430 h 830437"/>
                <a:gd name="connsiteX14" fmla="*/ 2368286 w 2655802"/>
                <a:gd name="connsiteY14" fmla="*/ 134477 h 830437"/>
                <a:gd name="connsiteX15" fmla="*/ 1702 w 2655802"/>
                <a:gd name="connsiteY15" fmla="*/ 0 h 830437"/>
                <a:gd name="connsiteX16" fmla="*/ 961261 w 2655802"/>
                <a:gd name="connsiteY16" fmla="*/ 74876 h 830437"/>
                <a:gd name="connsiteX17" fmla="*/ 1267504 w 2655802"/>
                <a:gd name="connsiteY17" fmla="*/ 149751 h 830437"/>
                <a:gd name="connsiteX18" fmla="*/ 1451249 w 2655802"/>
                <a:gd name="connsiteY18" fmla="*/ 129330 h 830437"/>
                <a:gd name="connsiteX19" fmla="*/ 1879988 w 2655802"/>
                <a:gd name="connsiteY19" fmla="*/ 61262 h 830437"/>
                <a:gd name="connsiteX20" fmla="*/ 2655802 w 2655802"/>
                <a:gd name="connsiteY20" fmla="*/ 0 h 830437"/>
                <a:gd name="connsiteX21" fmla="*/ 2648997 w 2655802"/>
                <a:gd name="connsiteY21" fmla="*/ 149751 h 830437"/>
                <a:gd name="connsiteX22" fmla="*/ 2506083 w 2655802"/>
                <a:gd name="connsiteY22" fmla="*/ 340343 h 830437"/>
                <a:gd name="connsiteX23" fmla="*/ 2288311 w 2655802"/>
                <a:gd name="connsiteY23" fmla="*/ 775982 h 830437"/>
                <a:gd name="connsiteX24" fmla="*/ 1730270 w 2655802"/>
                <a:gd name="connsiteY24" fmla="*/ 810017 h 830437"/>
                <a:gd name="connsiteX25" fmla="*/ 1444444 w 2655802"/>
                <a:gd name="connsiteY25" fmla="*/ 517322 h 830437"/>
                <a:gd name="connsiteX26" fmla="*/ 1294725 w 2655802"/>
                <a:gd name="connsiteY26" fmla="*/ 353957 h 830437"/>
                <a:gd name="connsiteX27" fmla="*/ 1097369 w 2655802"/>
                <a:gd name="connsiteY27" fmla="*/ 701107 h 830437"/>
                <a:gd name="connsiteX28" fmla="*/ 675435 w 2655802"/>
                <a:gd name="connsiteY28" fmla="*/ 830437 h 830437"/>
                <a:gd name="connsiteX29" fmla="*/ 287529 w 2655802"/>
                <a:gd name="connsiteY29" fmla="*/ 721527 h 830437"/>
                <a:gd name="connsiteX30" fmla="*/ 137810 w 2655802"/>
                <a:gd name="connsiteY30" fmla="*/ 326729 h 830437"/>
                <a:gd name="connsiteX31" fmla="*/ 8508 w 2655802"/>
                <a:gd name="connsiteY31" fmla="*/ 149751 h 830437"/>
                <a:gd name="connsiteX32" fmla="*/ 1702 w 2655802"/>
                <a:gd name="connsiteY32" fmla="*/ 0 h 83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55802" h="830437">
                  <a:moveTo>
                    <a:pt x="322120" y="141312"/>
                  </a:moveTo>
                  <a:cubicBezTo>
                    <a:pt x="260987" y="148147"/>
                    <a:pt x="274572" y="243838"/>
                    <a:pt x="267780" y="291684"/>
                  </a:cubicBezTo>
                  <a:cubicBezTo>
                    <a:pt x="274572" y="428385"/>
                    <a:pt x="274572" y="606097"/>
                    <a:pt x="410424" y="688117"/>
                  </a:cubicBezTo>
                  <a:cubicBezTo>
                    <a:pt x="553069" y="749633"/>
                    <a:pt x="722883" y="742798"/>
                    <a:pt x="872321" y="729128"/>
                  </a:cubicBezTo>
                  <a:cubicBezTo>
                    <a:pt x="987795" y="708623"/>
                    <a:pt x="1042135" y="599262"/>
                    <a:pt x="1082891" y="503571"/>
                  </a:cubicBezTo>
                  <a:cubicBezTo>
                    <a:pt x="1116854" y="421550"/>
                    <a:pt x="1150817" y="319024"/>
                    <a:pt x="1096476" y="237003"/>
                  </a:cubicBezTo>
                  <a:cubicBezTo>
                    <a:pt x="1001380" y="195993"/>
                    <a:pt x="892698" y="195993"/>
                    <a:pt x="797602" y="182323"/>
                  </a:cubicBezTo>
                  <a:cubicBezTo>
                    <a:pt x="634580" y="175487"/>
                    <a:pt x="478350" y="134477"/>
                    <a:pt x="322120" y="141312"/>
                  </a:cubicBezTo>
                  <a:close/>
                  <a:moveTo>
                    <a:pt x="2368286" y="134477"/>
                  </a:moveTo>
                  <a:cubicBezTo>
                    <a:pt x="2144315" y="141300"/>
                    <a:pt x="1927130" y="182237"/>
                    <a:pt x="1709946" y="195883"/>
                  </a:cubicBezTo>
                  <a:cubicBezTo>
                    <a:pt x="1642076" y="209528"/>
                    <a:pt x="1547058" y="216351"/>
                    <a:pt x="1533484" y="298225"/>
                  </a:cubicBezTo>
                  <a:cubicBezTo>
                    <a:pt x="1519910" y="421036"/>
                    <a:pt x="1574206" y="543847"/>
                    <a:pt x="1648863" y="646190"/>
                  </a:cubicBezTo>
                  <a:cubicBezTo>
                    <a:pt x="1723520" y="755355"/>
                    <a:pt x="1879621" y="734887"/>
                    <a:pt x="1995001" y="734887"/>
                  </a:cubicBezTo>
                  <a:cubicBezTo>
                    <a:pt x="2117167" y="728064"/>
                    <a:pt x="2266481" y="721241"/>
                    <a:pt x="2327564" y="598430"/>
                  </a:cubicBezTo>
                  <a:cubicBezTo>
                    <a:pt x="2388647" y="455150"/>
                    <a:pt x="2395434" y="291402"/>
                    <a:pt x="2368286" y="134477"/>
                  </a:cubicBezTo>
                  <a:close/>
                  <a:moveTo>
                    <a:pt x="1702" y="0"/>
                  </a:moveTo>
                  <a:cubicBezTo>
                    <a:pt x="321555" y="6807"/>
                    <a:pt x="641408" y="54455"/>
                    <a:pt x="961261" y="74876"/>
                  </a:cubicBezTo>
                  <a:cubicBezTo>
                    <a:pt x="1070148" y="81682"/>
                    <a:pt x="1172228" y="115717"/>
                    <a:pt x="1267504" y="149751"/>
                  </a:cubicBezTo>
                  <a:cubicBezTo>
                    <a:pt x="1328752" y="183785"/>
                    <a:pt x="1396806" y="149751"/>
                    <a:pt x="1451249" y="129330"/>
                  </a:cubicBezTo>
                  <a:cubicBezTo>
                    <a:pt x="1587357" y="74876"/>
                    <a:pt x="1737075" y="74876"/>
                    <a:pt x="1879988" y="61262"/>
                  </a:cubicBezTo>
                  <a:cubicBezTo>
                    <a:pt x="2138593" y="40841"/>
                    <a:pt x="2397197" y="0"/>
                    <a:pt x="2655802" y="0"/>
                  </a:cubicBezTo>
                  <a:cubicBezTo>
                    <a:pt x="2655802" y="47648"/>
                    <a:pt x="2655802" y="102103"/>
                    <a:pt x="2648997" y="149751"/>
                  </a:cubicBezTo>
                  <a:cubicBezTo>
                    <a:pt x="2601359" y="211013"/>
                    <a:pt x="2519694" y="251854"/>
                    <a:pt x="2506083" y="340343"/>
                  </a:cubicBezTo>
                  <a:cubicBezTo>
                    <a:pt x="2465251" y="496901"/>
                    <a:pt x="2451641" y="694300"/>
                    <a:pt x="2288311" y="775982"/>
                  </a:cubicBezTo>
                  <a:cubicBezTo>
                    <a:pt x="2111371" y="837244"/>
                    <a:pt x="1914015" y="844051"/>
                    <a:pt x="1730270" y="810017"/>
                  </a:cubicBezTo>
                  <a:cubicBezTo>
                    <a:pt x="1587357" y="775982"/>
                    <a:pt x="1492081" y="646652"/>
                    <a:pt x="1444444" y="517322"/>
                  </a:cubicBezTo>
                  <a:cubicBezTo>
                    <a:pt x="1417222" y="449253"/>
                    <a:pt x="1390001" y="333536"/>
                    <a:pt x="1294725" y="353957"/>
                  </a:cubicBezTo>
                  <a:cubicBezTo>
                    <a:pt x="1206255" y="456060"/>
                    <a:pt x="1199450" y="605811"/>
                    <a:pt x="1097369" y="701107"/>
                  </a:cubicBezTo>
                  <a:cubicBezTo>
                    <a:pt x="995288" y="823630"/>
                    <a:pt x="818348" y="830437"/>
                    <a:pt x="675435" y="830437"/>
                  </a:cubicBezTo>
                  <a:cubicBezTo>
                    <a:pt x="539328" y="816824"/>
                    <a:pt x="389609" y="810017"/>
                    <a:pt x="287529" y="721527"/>
                  </a:cubicBezTo>
                  <a:cubicBezTo>
                    <a:pt x="185448" y="612618"/>
                    <a:pt x="178642" y="456060"/>
                    <a:pt x="137810" y="326729"/>
                  </a:cubicBezTo>
                  <a:cubicBezTo>
                    <a:pt x="124199" y="245047"/>
                    <a:pt x="49340" y="204206"/>
                    <a:pt x="8508" y="149751"/>
                  </a:cubicBezTo>
                  <a:cubicBezTo>
                    <a:pt x="-5103" y="102103"/>
                    <a:pt x="1702" y="47648"/>
                    <a:pt x="1702" y="0"/>
                  </a:cubicBezTo>
                  <a:close/>
                </a:path>
              </a:pathLst>
            </a:custGeom>
            <a:solidFill>
              <a:srgbClr val="563007"/>
            </a:solidFill>
            <a:ln w="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9926228" y="843512"/>
              <a:ext cx="3317091" cy="417509"/>
            </a:xfrm>
            <a:custGeom>
              <a:avLst/>
              <a:gdLst/>
              <a:ahLst/>
              <a:cxnLst/>
              <a:rect l="l" t="t" r="r" b="b"/>
              <a:pathLst>
                <a:path w="3317091" h="417509">
                  <a:moveTo>
                    <a:pt x="3169890" y="199765"/>
                  </a:moveTo>
                  <a:lnTo>
                    <a:pt x="3169890" y="379772"/>
                  </a:lnTo>
                  <a:lnTo>
                    <a:pt x="3202818" y="379772"/>
                  </a:lnTo>
                  <a:cubicBezTo>
                    <a:pt x="3218916" y="382699"/>
                    <a:pt x="3225502" y="375382"/>
                    <a:pt x="3222575" y="357820"/>
                  </a:cubicBezTo>
                  <a:lnTo>
                    <a:pt x="3222575" y="199765"/>
                  </a:lnTo>
                  <a:close/>
                  <a:moveTo>
                    <a:pt x="2906464" y="199765"/>
                  </a:moveTo>
                  <a:lnTo>
                    <a:pt x="2906464" y="379772"/>
                  </a:lnTo>
                  <a:lnTo>
                    <a:pt x="2937197" y="379772"/>
                  </a:lnTo>
                  <a:cubicBezTo>
                    <a:pt x="2953295" y="382699"/>
                    <a:pt x="2959881" y="375382"/>
                    <a:pt x="2956954" y="357820"/>
                  </a:cubicBezTo>
                  <a:lnTo>
                    <a:pt x="2956954" y="199765"/>
                  </a:lnTo>
                  <a:close/>
                  <a:moveTo>
                    <a:pt x="3075496" y="158056"/>
                  </a:moveTo>
                  <a:lnTo>
                    <a:pt x="3316969" y="158056"/>
                  </a:lnTo>
                  <a:lnTo>
                    <a:pt x="3316969" y="379772"/>
                  </a:lnTo>
                  <a:cubicBezTo>
                    <a:pt x="3318433" y="406115"/>
                    <a:pt x="3305261" y="418554"/>
                    <a:pt x="3277455" y="417091"/>
                  </a:cubicBezTo>
                  <a:lnTo>
                    <a:pt x="3075496" y="417091"/>
                  </a:lnTo>
                  <a:close/>
                  <a:moveTo>
                    <a:pt x="2812070" y="158056"/>
                  </a:moveTo>
                  <a:lnTo>
                    <a:pt x="3053543" y="158056"/>
                  </a:lnTo>
                  <a:lnTo>
                    <a:pt x="3053543" y="379772"/>
                  </a:lnTo>
                  <a:cubicBezTo>
                    <a:pt x="3055007" y="406115"/>
                    <a:pt x="3041104" y="418554"/>
                    <a:pt x="3011835" y="417091"/>
                  </a:cubicBezTo>
                  <a:lnTo>
                    <a:pt x="2812070" y="417091"/>
                  </a:lnTo>
                  <a:close/>
                  <a:moveTo>
                    <a:pt x="1312738" y="87809"/>
                  </a:moveTo>
                  <a:lnTo>
                    <a:pt x="1440061" y="87809"/>
                  </a:lnTo>
                  <a:lnTo>
                    <a:pt x="1286395" y="357820"/>
                  </a:lnTo>
                  <a:cubicBezTo>
                    <a:pt x="1280542" y="369528"/>
                    <a:pt x="1278346" y="376114"/>
                    <a:pt x="1279810" y="377577"/>
                  </a:cubicBezTo>
                  <a:cubicBezTo>
                    <a:pt x="1279810" y="379041"/>
                    <a:pt x="1284200" y="379772"/>
                    <a:pt x="1292981" y="379772"/>
                  </a:cubicBezTo>
                  <a:lnTo>
                    <a:pt x="1483965" y="379772"/>
                  </a:lnTo>
                  <a:cubicBezTo>
                    <a:pt x="1495673" y="379772"/>
                    <a:pt x="1501527" y="379041"/>
                    <a:pt x="1501527" y="377577"/>
                  </a:cubicBezTo>
                  <a:cubicBezTo>
                    <a:pt x="1502990" y="376114"/>
                    <a:pt x="1501527" y="369528"/>
                    <a:pt x="1497136" y="357820"/>
                  </a:cubicBezTo>
                  <a:lnTo>
                    <a:pt x="1459817" y="263426"/>
                  </a:lnTo>
                  <a:lnTo>
                    <a:pt x="1567383" y="263426"/>
                  </a:lnTo>
                  <a:lnTo>
                    <a:pt x="1613483" y="379772"/>
                  </a:lnTo>
                  <a:cubicBezTo>
                    <a:pt x="1623727" y="398798"/>
                    <a:pt x="1627385" y="409774"/>
                    <a:pt x="1624459" y="412701"/>
                  </a:cubicBezTo>
                  <a:cubicBezTo>
                    <a:pt x="1622995" y="415627"/>
                    <a:pt x="1610555" y="417091"/>
                    <a:pt x="1587140" y="417091"/>
                  </a:cubicBezTo>
                  <a:lnTo>
                    <a:pt x="1165659" y="417091"/>
                  </a:lnTo>
                  <a:cubicBezTo>
                    <a:pt x="1143707" y="417091"/>
                    <a:pt x="1132731" y="415627"/>
                    <a:pt x="1132731" y="412701"/>
                  </a:cubicBezTo>
                  <a:cubicBezTo>
                    <a:pt x="1129803" y="409774"/>
                    <a:pt x="1134194" y="398798"/>
                    <a:pt x="1145902" y="379772"/>
                  </a:cubicBezTo>
                  <a:close/>
                  <a:moveTo>
                    <a:pt x="799058" y="83418"/>
                  </a:moveTo>
                  <a:lnTo>
                    <a:pt x="921990" y="83418"/>
                  </a:lnTo>
                  <a:lnTo>
                    <a:pt x="941747" y="131713"/>
                  </a:lnTo>
                  <a:lnTo>
                    <a:pt x="1069069" y="83418"/>
                  </a:lnTo>
                  <a:lnTo>
                    <a:pt x="1069069" y="138299"/>
                  </a:lnTo>
                  <a:lnTo>
                    <a:pt x="961504" y="177812"/>
                  </a:lnTo>
                  <a:lnTo>
                    <a:pt x="1069069" y="417091"/>
                  </a:lnTo>
                  <a:lnTo>
                    <a:pt x="943942" y="417091"/>
                  </a:lnTo>
                  <a:close/>
                  <a:moveTo>
                    <a:pt x="722225" y="72442"/>
                  </a:moveTo>
                  <a:lnTo>
                    <a:pt x="722225" y="357820"/>
                  </a:lnTo>
                  <a:cubicBezTo>
                    <a:pt x="719298" y="375382"/>
                    <a:pt x="725884" y="382699"/>
                    <a:pt x="741982" y="379772"/>
                  </a:cubicBezTo>
                  <a:lnTo>
                    <a:pt x="783691" y="379772"/>
                  </a:lnTo>
                  <a:lnTo>
                    <a:pt x="783691" y="417091"/>
                  </a:lnTo>
                  <a:lnTo>
                    <a:pt x="647588" y="417091"/>
                  </a:lnTo>
                  <a:cubicBezTo>
                    <a:pt x="616855" y="420018"/>
                    <a:pt x="602952" y="407578"/>
                    <a:pt x="605879" y="379772"/>
                  </a:cubicBezTo>
                  <a:lnTo>
                    <a:pt x="605879" y="171227"/>
                  </a:lnTo>
                  <a:lnTo>
                    <a:pt x="564170" y="182203"/>
                  </a:lnTo>
                  <a:lnTo>
                    <a:pt x="564170" y="120737"/>
                  </a:lnTo>
                  <a:close/>
                  <a:moveTo>
                    <a:pt x="195374" y="70247"/>
                  </a:moveTo>
                  <a:lnTo>
                    <a:pt x="311720" y="70247"/>
                  </a:lnTo>
                  <a:lnTo>
                    <a:pt x="311720" y="94394"/>
                  </a:lnTo>
                  <a:lnTo>
                    <a:pt x="507094" y="94394"/>
                  </a:lnTo>
                  <a:lnTo>
                    <a:pt x="507094" y="379772"/>
                  </a:lnTo>
                  <a:cubicBezTo>
                    <a:pt x="510021" y="407578"/>
                    <a:pt x="496850" y="420018"/>
                    <a:pt x="467580" y="417091"/>
                  </a:cubicBezTo>
                  <a:lnTo>
                    <a:pt x="412700" y="417091"/>
                  </a:lnTo>
                  <a:lnTo>
                    <a:pt x="412700" y="138299"/>
                  </a:lnTo>
                  <a:lnTo>
                    <a:pt x="311720" y="138299"/>
                  </a:lnTo>
                  <a:lnTo>
                    <a:pt x="311720" y="417091"/>
                  </a:lnTo>
                  <a:lnTo>
                    <a:pt x="195374" y="417091"/>
                  </a:lnTo>
                  <a:lnTo>
                    <a:pt x="195374" y="138299"/>
                  </a:lnTo>
                  <a:lnTo>
                    <a:pt x="96589" y="138299"/>
                  </a:lnTo>
                  <a:lnTo>
                    <a:pt x="96589" y="417091"/>
                  </a:lnTo>
                  <a:lnTo>
                    <a:pt x="0" y="417091"/>
                  </a:lnTo>
                  <a:lnTo>
                    <a:pt x="0" y="94394"/>
                  </a:lnTo>
                  <a:lnTo>
                    <a:pt x="195374" y="94394"/>
                  </a:lnTo>
                  <a:close/>
                  <a:moveTo>
                    <a:pt x="2917440" y="41709"/>
                  </a:moveTo>
                  <a:lnTo>
                    <a:pt x="2917440" y="105370"/>
                  </a:lnTo>
                  <a:lnTo>
                    <a:pt x="3202818" y="105370"/>
                  </a:lnTo>
                  <a:cubicBezTo>
                    <a:pt x="3208672" y="105370"/>
                    <a:pt x="3211599" y="101712"/>
                    <a:pt x="3211599" y="94394"/>
                  </a:cubicBezTo>
                  <a:lnTo>
                    <a:pt x="3211599" y="41709"/>
                  </a:lnTo>
                  <a:close/>
                  <a:moveTo>
                    <a:pt x="2812070" y="0"/>
                  </a:moveTo>
                  <a:lnTo>
                    <a:pt x="3316969" y="0"/>
                  </a:lnTo>
                  <a:lnTo>
                    <a:pt x="3316969" y="100980"/>
                  </a:lnTo>
                  <a:cubicBezTo>
                    <a:pt x="3318433" y="133176"/>
                    <a:pt x="3306725" y="148543"/>
                    <a:pt x="3281846" y="147079"/>
                  </a:cubicBezTo>
                  <a:lnTo>
                    <a:pt x="2812070" y="147079"/>
                  </a:lnTo>
                  <a:close/>
                  <a:moveTo>
                    <a:pt x="2410345" y="0"/>
                  </a:moveTo>
                  <a:lnTo>
                    <a:pt x="2511325" y="0"/>
                  </a:lnTo>
                  <a:lnTo>
                    <a:pt x="2506935" y="21952"/>
                  </a:lnTo>
                  <a:lnTo>
                    <a:pt x="2754994" y="21952"/>
                  </a:lnTo>
                  <a:lnTo>
                    <a:pt x="2754994" y="63661"/>
                  </a:lnTo>
                  <a:lnTo>
                    <a:pt x="2520106" y="63661"/>
                  </a:lnTo>
                  <a:lnTo>
                    <a:pt x="2520106" y="125127"/>
                  </a:lnTo>
                  <a:lnTo>
                    <a:pt x="2754994" y="125127"/>
                  </a:lnTo>
                  <a:lnTo>
                    <a:pt x="2754994" y="166836"/>
                  </a:lnTo>
                  <a:lnTo>
                    <a:pt x="2520106" y="166836"/>
                  </a:lnTo>
                  <a:lnTo>
                    <a:pt x="2520106" y="324892"/>
                  </a:lnTo>
                  <a:lnTo>
                    <a:pt x="2754994" y="324892"/>
                  </a:lnTo>
                  <a:lnTo>
                    <a:pt x="2754994" y="366601"/>
                  </a:lnTo>
                  <a:lnTo>
                    <a:pt x="2520106" y="366601"/>
                  </a:lnTo>
                  <a:lnTo>
                    <a:pt x="2520106" y="417091"/>
                  </a:lnTo>
                  <a:lnTo>
                    <a:pt x="2414736" y="417091"/>
                  </a:lnTo>
                  <a:lnTo>
                    <a:pt x="2414736" y="63661"/>
                  </a:lnTo>
                  <a:lnTo>
                    <a:pt x="2394979" y="63661"/>
                  </a:lnTo>
                  <a:close/>
                  <a:moveTo>
                    <a:pt x="2381808" y="0"/>
                  </a:moveTo>
                  <a:lnTo>
                    <a:pt x="2381808" y="417091"/>
                  </a:lnTo>
                  <a:lnTo>
                    <a:pt x="2274242" y="417091"/>
                  </a:lnTo>
                  <a:lnTo>
                    <a:pt x="2274242" y="52685"/>
                  </a:lnTo>
                  <a:lnTo>
                    <a:pt x="2250095" y="54880"/>
                  </a:lnTo>
                  <a:lnTo>
                    <a:pt x="2250095" y="13171"/>
                  </a:lnTo>
                  <a:close/>
                  <a:moveTo>
                    <a:pt x="1685925" y="0"/>
                  </a:moveTo>
                  <a:lnTo>
                    <a:pt x="2193019" y="0"/>
                  </a:lnTo>
                  <a:lnTo>
                    <a:pt x="2193019" y="63661"/>
                  </a:lnTo>
                  <a:lnTo>
                    <a:pt x="2074478" y="96590"/>
                  </a:lnTo>
                  <a:lnTo>
                    <a:pt x="2074478" y="144884"/>
                  </a:lnTo>
                  <a:lnTo>
                    <a:pt x="2193019" y="144884"/>
                  </a:lnTo>
                  <a:lnTo>
                    <a:pt x="2193019" y="186593"/>
                  </a:lnTo>
                  <a:lnTo>
                    <a:pt x="2074478" y="186593"/>
                  </a:lnTo>
                  <a:lnTo>
                    <a:pt x="2074478" y="379772"/>
                  </a:lnTo>
                  <a:cubicBezTo>
                    <a:pt x="2075941" y="406115"/>
                    <a:pt x="2062038" y="418554"/>
                    <a:pt x="2032769" y="417091"/>
                  </a:cubicBezTo>
                  <a:lnTo>
                    <a:pt x="1775929" y="417091"/>
                  </a:lnTo>
                  <a:lnTo>
                    <a:pt x="1775929" y="379772"/>
                  </a:lnTo>
                  <a:lnTo>
                    <a:pt x="1931789" y="379772"/>
                  </a:lnTo>
                  <a:cubicBezTo>
                    <a:pt x="1946423" y="382699"/>
                    <a:pt x="1952277" y="376114"/>
                    <a:pt x="1949350" y="360015"/>
                  </a:cubicBezTo>
                  <a:lnTo>
                    <a:pt x="1949350" y="186593"/>
                  </a:lnTo>
                  <a:lnTo>
                    <a:pt x="1685925" y="186593"/>
                  </a:lnTo>
                  <a:lnTo>
                    <a:pt x="1685925" y="144884"/>
                  </a:lnTo>
                  <a:lnTo>
                    <a:pt x="1949350" y="144884"/>
                  </a:lnTo>
                  <a:lnTo>
                    <a:pt x="1949350" y="63661"/>
                  </a:lnTo>
                  <a:lnTo>
                    <a:pt x="2010817" y="41709"/>
                  </a:lnTo>
                  <a:lnTo>
                    <a:pt x="1685925" y="41709"/>
                  </a:lnTo>
                  <a:close/>
                  <a:moveTo>
                    <a:pt x="1176635" y="0"/>
                  </a:moveTo>
                  <a:lnTo>
                    <a:pt x="1569578" y="0"/>
                  </a:lnTo>
                  <a:lnTo>
                    <a:pt x="1580554" y="41709"/>
                  </a:lnTo>
                  <a:lnTo>
                    <a:pt x="1631044" y="208546"/>
                  </a:lnTo>
                  <a:lnTo>
                    <a:pt x="1523479" y="208546"/>
                  </a:lnTo>
                  <a:lnTo>
                    <a:pt x="1470794" y="41709"/>
                  </a:lnTo>
                  <a:lnTo>
                    <a:pt x="1286395" y="41709"/>
                  </a:lnTo>
                  <a:lnTo>
                    <a:pt x="1231515" y="208546"/>
                  </a:lnTo>
                  <a:lnTo>
                    <a:pt x="1126145" y="208546"/>
                  </a:lnTo>
                  <a:lnTo>
                    <a:pt x="1176635" y="41709"/>
                  </a:lnTo>
                  <a:close/>
                  <a:moveTo>
                    <a:pt x="748568" y="0"/>
                  </a:moveTo>
                  <a:lnTo>
                    <a:pt x="864914" y="0"/>
                  </a:lnTo>
                  <a:lnTo>
                    <a:pt x="873695" y="21952"/>
                  </a:lnTo>
                  <a:lnTo>
                    <a:pt x="1069069" y="21952"/>
                  </a:lnTo>
                  <a:lnTo>
                    <a:pt x="1069069" y="63661"/>
                  </a:lnTo>
                  <a:lnTo>
                    <a:pt x="564170" y="63661"/>
                  </a:lnTo>
                  <a:lnTo>
                    <a:pt x="564170" y="21952"/>
                  </a:lnTo>
                  <a:lnTo>
                    <a:pt x="759544" y="21952"/>
                  </a:lnTo>
                  <a:close/>
                  <a:moveTo>
                    <a:pt x="72442" y="0"/>
                  </a:moveTo>
                  <a:lnTo>
                    <a:pt x="188788" y="0"/>
                  </a:lnTo>
                  <a:lnTo>
                    <a:pt x="171226" y="21952"/>
                  </a:lnTo>
                  <a:lnTo>
                    <a:pt x="507094" y="21952"/>
                  </a:lnTo>
                  <a:lnTo>
                    <a:pt x="507094" y="63661"/>
                  </a:lnTo>
                  <a:lnTo>
                    <a:pt x="136103" y="63661"/>
                  </a:lnTo>
                  <a:lnTo>
                    <a:pt x="116346" y="90004"/>
                  </a:lnTo>
                  <a:lnTo>
                    <a:pt x="0" y="90004"/>
                  </a:lnTo>
                  <a:lnTo>
                    <a:pt x="21952" y="63661"/>
                  </a:lnTo>
                  <a:lnTo>
                    <a:pt x="0" y="63661"/>
                  </a:lnTo>
                  <a:lnTo>
                    <a:pt x="0" y="21952"/>
                  </a:lnTo>
                  <a:lnTo>
                    <a:pt x="54880" y="21952"/>
                  </a:lnTo>
                  <a:close/>
                </a:path>
              </a:pathLst>
            </a:custGeom>
            <a:solidFill>
              <a:srgbClr val="563007"/>
            </a:solidFill>
            <a:ln w="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直接连接符 22"/>
          <p:cNvCxnSpPr/>
          <p:nvPr userDrawn="1"/>
        </p:nvCxnSpPr>
        <p:spPr>
          <a:xfrm>
            <a:off x="1015505" y="83533"/>
            <a:ext cx="0" cy="8214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0" y="6534513"/>
            <a:ext cx="12192000" cy="323487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-12700" y="6130631"/>
            <a:ext cx="12204700" cy="7694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3938259" y="1082537"/>
            <a:ext cx="4315483" cy="4042567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 sz="135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3647472" y="772040"/>
            <a:ext cx="4897056" cy="4587360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 sz="135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1687" y="1495967"/>
            <a:ext cx="2028627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46600" y="3283007"/>
            <a:ext cx="3098800" cy="707887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40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工作业绩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546600" y="4022564"/>
            <a:ext cx="3098800" cy="400111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000" kern="1200" noProof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Add Text Here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 rot="5400000">
            <a:off x="532472" y="1407717"/>
            <a:ext cx="4315483" cy="4042567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rgbClr val="A4031F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 sz="135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96649" y="2488491"/>
            <a:ext cx="2031325" cy="1537515"/>
            <a:chOff x="5560165" y="517"/>
            <a:chExt cx="2031325" cy="1537514"/>
          </a:xfrm>
        </p:grpSpPr>
        <p:sp>
          <p:nvSpPr>
            <p:cNvPr id="9" name="文本框 8"/>
            <p:cNvSpPr txBox="1"/>
            <p:nvPr/>
          </p:nvSpPr>
          <p:spPr>
            <a:xfrm>
              <a:off x="5560165" y="517"/>
              <a:ext cx="2011680" cy="1198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60165" y="1200846"/>
              <a:ext cx="2031325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en-US" altLang="zh-CN" sz="1600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479279" y="1779259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2" name="矩形 11"/>
          <p:cNvSpPr/>
          <p:nvPr userDrawn="1"/>
        </p:nvSpPr>
        <p:spPr>
          <a:xfrm>
            <a:off x="6479279" y="305584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3" name="矩形 12"/>
          <p:cNvSpPr/>
          <p:nvPr userDrawn="1"/>
        </p:nvSpPr>
        <p:spPr>
          <a:xfrm>
            <a:off x="6479279" y="3900635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4" name="矩形 13"/>
          <p:cNvSpPr/>
          <p:nvPr userDrawn="1"/>
        </p:nvSpPr>
        <p:spPr>
          <a:xfrm>
            <a:off x="6479279" y="468615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684901" y="1693864"/>
            <a:ext cx="809619" cy="809619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/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rgbClr val="A40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92654" y="1192828"/>
              <a:ext cx="710916" cy="64515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A4031F"/>
                  </a:solidFill>
                </a:rPr>
                <a:t>01</a:t>
              </a:r>
              <a:endParaRPr lang="en-US" altLang="zh-CN" sz="3600" b="1">
                <a:solidFill>
                  <a:srgbClr val="A4031F"/>
                </a:solidFill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5669661" y="2971703"/>
            <a:ext cx="809619" cy="809619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/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rgbClr val="A40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92654" y="2470667"/>
              <a:ext cx="710916" cy="6451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A4031F"/>
                  </a:solidFill>
                </a:rPr>
                <a:t>02</a:t>
              </a:r>
              <a:endParaRPr lang="en-US" altLang="zh-CN" sz="3600" b="1">
                <a:solidFill>
                  <a:srgbClr val="A4031F"/>
                </a:solidFill>
              </a:endParaRPr>
            </a:p>
          </p:txBody>
        </p:sp>
      </p:grpSp>
      <p:sp>
        <p:nvSpPr>
          <p:cNvPr id="33" name="文本占位符 32"/>
          <p:cNvSpPr>
            <a:spLocks noGrp="1"/>
          </p:cNvSpPr>
          <p:nvPr>
            <p:ph type="body" sz="quarter" idx="10" hasCustomPrompt="1"/>
          </p:nvPr>
        </p:nvSpPr>
        <p:spPr>
          <a:xfrm>
            <a:off x="6988041" y="1837063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/>
          <p:cNvSpPr>
            <a:spLocks noGrp="1"/>
          </p:cNvSpPr>
          <p:nvPr>
            <p:ph type="body" sz="quarter" idx="11" hasCustomPrompt="1"/>
          </p:nvPr>
        </p:nvSpPr>
        <p:spPr>
          <a:xfrm>
            <a:off x="6988041" y="3114903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6988041" y="3960941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/>
          <p:cNvSpPr>
            <a:spLocks noGrp="1"/>
          </p:cNvSpPr>
          <p:nvPr>
            <p:ph type="body" sz="quarter" idx="13" hasCustomPrompt="1"/>
          </p:nvPr>
        </p:nvSpPr>
        <p:spPr>
          <a:xfrm>
            <a:off x="6988041" y="4747713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B15B0987-8396-4ABB-99FB-92D66F3CCC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B15B0987-8396-4ABB-99FB-92D66F3CCC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5" descr="4_3R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Microsoft JhengHei" panose="020B0604030504040204" charset="-120"/>
                <a:ea typeface="Microsoft JhengHei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3" descr="4_3R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3" y="-1587"/>
            <a:ext cx="12198349" cy="5381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4" descr="4_3R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4"/>
            <a:ext cx="12192000" cy="487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5" descr="4_3R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874"/>
            <a:ext cx="12192000" cy="487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Microsoft JhengHei" panose="020B0604030504040204" charset="-120"/>
                <a:ea typeface="Microsoft JhengHei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2" Type="http://schemas.openxmlformats.org/officeDocument/2006/relationships/theme" Target="../theme/theme8.xml"/><Relationship Id="rId21" Type="http://schemas.openxmlformats.org/officeDocument/2006/relationships/image" Target="../media/image45.png"/><Relationship Id="rId20" Type="http://schemas.openxmlformats.org/officeDocument/2006/relationships/tags" Target="../tags/tag24.xml"/><Relationship Id="rId2" Type="http://schemas.openxmlformats.org/officeDocument/2006/relationships/slideLayout" Target="../slideLayouts/slideLayout32.xml"/><Relationship Id="rId19" Type="http://schemas.openxmlformats.org/officeDocument/2006/relationships/tags" Target="../tags/tag23.xml"/><Relationship Id="rId18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B淺_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151" y="2622551"/>
            <a:ext cx="6275916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3" descr="R_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451" y="2520951"/>
            <a:ext cx="6671733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G淺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833" y="2565401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G:\0423\簡報公版下載\圖素\4_3jpg\BW_bg.pngBW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151" y="2640013"/>
            <a:ext cx="6275916" cy="42989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" descr="G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633" y="2603501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O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34" y="2584451"/>
            <a:ext cx="6275917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" descr="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51" y="2511426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"/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>
          <a:xfrm>
            <a:off x="539751" y="720091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TW" altLang="en-US" smtClean="0"/>
              <a:t>按一下以编辑母片标题样式</a:t>
            </a:r>
            <a:endParaRPr lang="zh-TW" altLang="en-US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/>
          </p:nvPr>
        </p:nvSpPr>
        <p:spPr>
          <a:xfrm>
            <a:off x="540000" y="1512000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TW" altLang="en-US" smtClean="0"/>
              <a:t>按一下以编辑母片文字样式</a:t>
            </a:r>
            <a:endParaRPr lang="zh-TW" altLang="en-US" smtClean="0"/>
          </a:p>
          <a:p>
            <a:pPr lvl="1"/>
            <a:r>
              <a:rPr lang="zh-TW" altLang="en-US" smtClean="0"/>
              <a:t>第二层</a:t>
            </a:r>
            <a:endParaRPr lang="zh-TW" altLang="en-US" smtClean="0"/>
          </a:p>
          <a:p>
            <a:pPr lvl="2"/>
            <a:r>
              <a:rPr lang="zh-TW" altLang="en-US" smtClean="0"/>
              <a:t>第三层</a:t>
            </a:r>
            <a:endParaRPr lang="zh-TW" altLang="en-US" smtClean="0"/>
          </a:p>
          <a:p>
            <a:pPr lvl="3"/>
            <a:r>
              <a:rPr lang="zh-TW" altLang="en-US" smtClean="0"/>
              <a:t>第四层</a:t>
            </a:r>
            <a:endParaRPr lang="zh-TW" altLang="en-US" smtClean="0"/>
          </a:p>
          <a:p>
            <a:pPr lvl="4"/>
            <a:r>
              <a:rPr lang="zh-TW" altLang="en-US" smtClean="0"/>
              <a:t>第五层</a:t>
            </a:r>
            <a:endParaRPr lang="zh-TW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9415780" y="649588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1026" name="圖片 1" descr="R_bg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6699251" y="1926167"/>
            <a:ext cx="5486400" cy="503131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200" b="1" u="none" strike="noStrike" kern="1200" cap="none" spc="200" normalizeH="0">
          <a:solidFill>
            <a:srgbClr val="D53B43"/>
          </a:solidFill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tabLst>
          <a:tab pos="1609725" algn="l"/>
        </a:tabLst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4" Type="http://schemas.openxmlformats.org/officeDocument/2006/relationships/slideLayout" Target="../slideLayouts/slideLayout35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tags" Target="../tags/tag190.xml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tags" Target="../tags/tag18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image" Target="../media/image48.png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5" Type="http://schemas.openxmlformats.org/officeDocument/2006/relationships/slideLayout" Target="../slideLayouts/slideLayout35.xml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47.jpeg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image" Target="../media/image58.jpeg"/><Relationship Id="rId3" Type="http://schemas.openxmlformats.org/officeDocument/2006/relationships/tags" Target="../tags/tag223.xml"/><Relationship Id="rId2" Type="http://schemas.openxmlformats.org/officeDocument/2006/relationships/image" Target="../media/image57.jpeg"/><Relationship Id="rId19" Type="http://schemas.openxmlformats.org/officeDocument/2006/relationships/slideLayout" Target="../slideLayouts/slideLayout35.xml"/><Relationship Id="rId18" Type="http://schemas.openxmlformats.org/officeDocument/2006/relationships/tags" Target="../tags/tag237.xml"/><Relationship Id="rId17" Type="http://schemas.openxmlformats.org/officeDocument/2006/relationships/tags" Target="../tags/tag236.xml"/><Relationship Id="rId16" Type="http://schemas.openxmlformats.org/officeDocument/2006/relationships/tags" Target="../tags/tag235.xml"/><Relationship Id="rId15" Type="http://schemas.openxmlformats.org/officeDocument/2006/relationships/tags" Target="../tags/tag234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tags" Target="../tags/tag22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4" Type="http://schemas.openxmlformats.org/officeDocument/2006/relationships/slideLayout" Target="../slideLayouts/slideLayout35.xml"/><Relationship Id="rId23" Type="http://schemas.openxmlformats.org/officeDocument/2006/relationships/tags" Target="../tags/tag260.xml"/><Relationship Id="rId22" Type="http://schemas.openxmlformats.org/officeDocument/2006/relationships/tags" Target="../tags/tag259.xml"/><Relationship Id="rId21" Type="http://schemas.openxmlformats.org/officeDocument/2006/relationships/tags" Target="../tags/tag258.xml"/><Relationship Id="rId20" Type="http://schemas.openxmlformats.org/officeDocument/2006/relationships/tags" Target="../tags/tag257.xml"/><Relationship Id="rId2" Type="http://schemas.openxmlformats.org/officeDocument/2006/relationships/tags" Target="../tags/tag239.xml"/><Relationship Id="rId19" Type="http://schemas.openxmlformats.org/officeDocument/2006/relationships/tags" Target="../tags/tag256.xml"/><Relationship Id="rId18" Type="http://schemas.openxmlformats.org/officeDocument/2006/relationships/tags" Target="../tags/tag255.xml"/><Relationship Id="rId17" Type="http://schemas.openxmlformats.org/officeDocument/2006/relationships/tags" Target="../tags/tag254.xml"/><Relationship Id="rId16" Type="http://schemas.openxmlformats.org/officeDocument/2006/relationships/tags" Target="../tags/tag253.xml"/><Relationship Id="rId15" Type="http://schemas.openxmlformats.org/officeDocument/2006/relationships/tags" Target="../tags/tag252.xml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tags" Target="../tags/tag23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image" Target="../media/image48.png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6" Type="http://schemas.openxmlformats.org/officeDocument/2006/relationships/slideLayout" Target="../slideLayouts/slideLayout35.xml"/><Relationship Id="rId25" Type="http://schemas.openxmlformats.org/officeDocument/2006/relationships/image" Target="../media/image60.png"/><Relationship Id="rId24" Type="http://schemas.openxmlformats.org/officeDocument/2006/relationships/image" Target="../media/image59.png"/><Relationship Id="rId23" Type="http://schemas.openxmlformats.org/officeDocument/2006/relationships/tags" Target="../tags/tag281.xml"/><Relationship Id="rId22" Type="http://schemas.openxmlformats.org/officeDocument/2006/relationships/tags" Target="../tags/tag280.xml"/><Relationship Id="rId21" Type="http://schemas.openxmlformats.org/officeDocument/2006/relationships/tags" Target="../tags/tag279.xml"/><Relationship Id="rId20" Type="http://schemas.openxmlformats.org/officeDocument/2006/relationships/tags" Target="../tags/tag278.xml"/><Relationship Id="rId2" Type="http://schemas.openxmlformats.org/officeDocument/2006/relationships/tags" Target="../tags/tag262.xml"/><Relationship Id="rId19" Type="http://schemas.openxmlformats.org/officeDocument/2006/relationships/tags" Target="../tags/tag277.xml"/><Relationship Id="rId18" Type="http://schemas.openxmlformats.org/officeDocument/2006/relationships/tags" Target="../tags/tag276.xml"/><Relationship Id="rId17" Type="http://schemas.openxmlformats.org/officeDocument/2006/relationships/tags" Target="../tags/tag275.xml"/><Relationship Id="rId16" Type="http://schemas.openxmlformats.org/officeDocument/2006/relationships/image" Target="../media/image47.jpeg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tags" Target="../tags/tag26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image" Target="../media/image62.png"/><Relationship Id="rId3" Type="http://schemas.openxmlformats.org/officeDocument/2006/relationships/tags" Target="../tags/tag283.xml"/><Relationship Id="rId2" Type="http://schemas.openxmlformats.org/officeDocument/2006/relationships/image" Target="../media/image61.jpeg"/><Relationship Id="rId17" Type="http://schemas.openxmlformats.org/officeDocument/2006/relationships/slideLayout" Target="../slideLayouts/slideLayout35.xml"/><Relationship Id="rId16" Type="http://schemas.openxmlformats.org/officeDocument/2006/relationships/tags" Target="../tags/tag295.xml"/><Relationship Id="rId15" Type="http://schemas.openxmlformats.org/officeDocument/2006/relationships/tags" Target="../tags/tag294.xml"/><Relationship Id="rId14" Type="http://schemas.openxmlformats.org/officeDocument/2006/relationships/tags" Target="../tags/tag293.xml"/><Relationship Id="rId13" Type="http://schemas.openxmlformats.org/officeDocument/2006/relationships/tags" Target="../tags/tag292.xml"/><Relationship Id="rId12" Type="http://schemas.openxmlformats.org/officeDocument/2006/relationships/tags" Target="../tags/tag291.xml"/><Relationship Id="rId11" Type="http://schemas.openxmlformats.org/officeDocument/2006/relationships/tags" Target="../tags/tag290.xml"/><Relationship Id="rId10" Type="http://schemas.openxmlformats.org/officeDocument/2006/relationships/tags" Target="../tags/tag289.xml"/><Relationship Id="rId1" Type="http://schemas.openxmlformats.org/officeDocument/2006/relationships/tags" Target="../tags/tag28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5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6" Type="http://schemas.openxmlformats.org/officeDocument/2006/relationships/slideLayout" Target="../slideLayouts/slideLayout35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24.xml"/><Relationship Id="rId8" Type="http://schemas.openxmlformats.org/officeDocument/2006/relationships/tags" Target="../tags/tag323.xml"/><Relationship Id="rId7" Type="http://schemas.openxmlformats.org/officeDocument/2006/relationships/tags" Target="../tags/tag322.xml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5" Type="http://schemas.openxmlformats.org/officeDocument/2006/relationships/slideLayout" Target="../slideLayouts/slideLayout35.xml"/><Relationship Id="rId14" Type="http://schemas.openxmlformats.org/officeDocument/2006/relationships/tags" Target="../tags/tag329.xml"/><Relationship Id="rId13" Type="http://schemas.openxmlformats.org/officeDocument/2006/relationships/tags" Target="../tags/tag328.xml"/><Relationship Id="rId12" Type="http://schemas.openxmlformats.org/officeDocument/2006/relationships/tags" Target="../tags/tag327.xml"/><Relationship Id="rId11" Type="http://schemas.openxmlformats.org/officeDocument/2006/relationships/tags" Target="../tags/tag326.xml"/><Relationship Id="rId10" Type="http://schemas.openxmlformats.org/officeDocument/2006/relationships/tags" Target="../tags/tag325.xml"/><Relationship Id="rId1" Type="http://schemas.openxmlformats.org/officeDocument/2006/relationships/tags" Target="../tags/tag316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5.xml"/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" Type="http://schemas.openxmlformats.org/officeDocument/2006/relationships/tags" Target="../tags/tag33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7" Type="http://schemas.openxmlformats.org/officeDocument/2006/relationships/slideLayout" Target="../slideLayouts/slideLayout35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63.png"/><Relationship Id="rId1" Type="http://schemas.openxmlformats.org/officeDocument/2006/relationships/tags" Target="../tags/tag335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image" Target="../media/image65.png"/><Relationship Id="rId3" Type="http://schemas.openxmlformats.org/officeDocument/2006/relationships/tags" Target="../tags/tag337.xml"/><Relationship Id="rId2" Type="http://schemas.openxmlformats.org/officeDocument/2006/relationships/image" Target="../media/image64.png"/><Relationship Id="rId1" Type="http://schemas.openxmlformats.org/officeDocument/2006/relationships/tags" Target="../tags/tag336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image" Target="../media/image67.png"/><Relationship Id="rId3" Type="http://schemas.openxmlformats.org/officeDocument/2006/relationships/tags" Target="../tags/tag339.xml"/><Relationship Id="rId2" Type="http://schemas.openxmlformats.org/officeDocument/2006/relationships/image" Target="../media/image66.png"/><Relationship Id="rId1" Type="http://schemas.openxmlformats.org/officeDocument/2006/relationships/tags" Target="../tags/tag338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image" Target="../media/image69.png"/><Relationship Id="rId3" Type="http://schemas.openxmlformats.org/officeDocument/2006/relationships/tags" Target="../tags/tag341.xml"/><Relationship Id="rId2" Type="http://schemas.openxmlformats.org/officeDocument/2006/relationships/image" Target="../media/image68.png"/><Relationship Id="rId1" Type="http://schemas.openxmlformats.org/officeDocument/2006/relationships/tags" Target="../tags/tag34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image" Target="../media/image70.jpeg"/><Relationship Id="rId6" Type="http://schemas.openxmlformats.org/officeDocument/2006/relationships/tags" Target="../tags/tag347.xml"/><Relationship Id="rId5" Type="http://schemas.openxmlformats.org/officeDocument/2006/relationships/tags" Target="../tags/tag346.xml"/><Relationship Id="rId4" Type="http://schemas.openxmlformats.org/officeDocument/2006/relationships/tags" Target="../tags/tag345.xml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8" Type="http://schemas.openxmlformats.org/officeDocument/2006/relationships/slideLayout" Target="../slideLayouts/slideLayout37.xml"/><Relationship Id="rId17" Type="http://schemas.openxmlformats.org/officeDocument/2006/relationships/tags" Target="../tags/tag357.xml"/><Relationship Id="rId16" Type="http://schemas.openxmlformats.org/officeDocument/2006/relationships/tags" Target="../tags/tag356.xml"/><Relationship Id="rId15" Type="http://schemas.openxmlformats.org/officeDocument/2006/relationships/tags" Target="../tags/tag355.xml"/><Relationship Id="rId14" Type="http://schemas.openxmlformats.org/officeDocument/2006/relationships/tags" Target="../tags/tag354.xml"/><Relationship Id="rId13" Type="http://schemas.openxmlformats.org/officeDocument/2006/relationships/tags" Target="../tags/tag353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tags" Target="../tags/tag34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5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7" Type="http://schemas.openxmlformats.org/officeDocument/2006/relationships/slideLayout" Target="../slideLayouts/slideLayout37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0" Type="http://schemas.openxmlformats.org/officeDocument/2006/relationships/slideLayout" Target="../slideLayouts/slideLayout35.xml"/><Relationship Id="rId1" Type="http://schemas.openxmlformats.org/officeDocument/2006/relationships/tags" Target="../tags/tag6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2" Type="http://schemas.openxmlformats.org/officeDocument/2006/relationships/slideLayout" Target="../slideLayouts/slideLayout35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tags" Target="../tags/tag72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image" Target="../media/image46.jpeg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tags" Target="../tags/tag7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4" Type="http://schemas.openxmlformats.org/officeDocument/2006/relationships/slideLayout" Target="../slideLayouts/slideLayout35.xml"/><Relationship Id="rId23" Type="http://schemas.openxmlformats.org/officeDocument/2006/relationships/tags" Target="../tags/tag113.xml"/><Relationship Id="rId22" Type="http://schemas.openxmlformats.org/officeDocument/2006/relationships/tags" Target="../tags/tag112.xml"/><Relationship Id="rId21" Type="http://schemas.openxmlformats.org/officeDocument/2006/relationships/tags" Target="../tags/tag111.xml"/><Relationship Id="rId20" Type="http://schemas.openxmlformats.org/officeDocument/2006/relationships/tags" Target="../tags/tag110.xml"/><Relationship Id="rId2" Type="http://schemas.openxmlformats.org/officeDocument/2006/relationships/tags" Target="../tags/tag92.xml"/><Relationship Id="rId19" Type="http://schemas.openxmlformats.org/officeDocument/2006/relationships/tags" Target="../tags/tag109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tags" Target="../tags/tag9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6" Type="http://schemas.openxmlformats.org/officeDocument/2006/relationships/slideLayout" Target="../slideLayouts/slideLayout35.xml"/><Relationship Id="rId65" Type="http://schemas.openxmlformats.org/officeDocument/2006/relationships/image" Target="../media/image52.png"/><Relationship Id="rId64" Type="http://schemas.openxmlformats.org/officeDocument/2006/relationships/image" Target="../media/image51.png"/><Relationship Id="rId63" Type="http://schemas.openxmlformats.org/officeDocument/2006/relationships/image" Target="../media/image50.png"/><Relationship Id="rId62" Type="http://schemas.openxmlformats.org/officeDocument/2006/relationships/tags" Target="../tags/tag172.xml"/><Relationship Id="rId61" Type="http://schemas.openxmlformats.org/officeDocument/2006/relationships/image" Target="../media/image49.png"/><Relationship Id="rId60" Type="http://schemas.openxmlformats.org/officeDocument/2006/relationships/tags" Target="../tags/tag171.xml"/><Relationship Id="rId6" Type="http://schemas.openxmlformats.org/officeDocument/2006/relationships/tags" Target="../tags/tag118.xml"/><Relationship Id="rId59" Type="http://schemas.openxmlformats.org/officeDocument/2006/relationships/tags" Target="../tags/tag170.xml"/><Relationship Id="rId58" Type="http://schemas.openxmlformats.org/officeDocument/2006/relationships/image" Target="../media/image48.png"/><Relationship Id="rId57" Type="http://schemas.openxmlformats.org/officeDocument/2006/relationships/tags" Target="../tags/tag169.xml"/><Relationship Id="rId56" Type="http://schemas.openxmlformats.org/officeDocument/2006/relationships/tags" Target="../tags/tag168.xml"/><Relationship Id="rId55" Type="http://schemas.openxmlformats.org/officeDocument/2006/relationships/tags" Target="../tags/tag167.xml"/><Relationship Id="rId54" Type="http://schemas.openxmlformats.org/officeDocument/2006/relationships/tags" Target="../tags/tag166.xml"/><Relationship Id="rId53" Type="http://schemas.openxmlformats.org/officeDocument/2006/relationships/tags" Target="../tags/tag165.xml"/><Relationship Id="rId52" Type="http://schemas.openxmlformats.org/officeDocument/2006/relationships/tags" Target="../tags/tag164.xml"/><Relationship Id="rId51" Type="http://schemas.openxmlformats.org/officeDocument/2006/relationships/tags" Target="../tags/tag163.xml"/><Relationship Id="rId50" Type="http://schemas.openxmlformats.org/officeDocument/2006/relationships/tags" Target="../tags/tag162.xml"/><Relationship Id="rId5" Type="http://schemas.openxmlformats.org/officeDocument/2006/relationships/tags" Target="../tags/tag117.xml"/><Relationship Id="rId49" Type="http://schemas.openxmlformats.org/officeDocument/2006/relationships/tags" Target="../tags/tag161.xml"/><Relationship Id="rId48" Type="http://schemas.openxmlformats.org/officeDocument/2006/relationships/tags" Target="../tags/tag160.xml"/><Relationship Id="rId47" Type="http://schemas.openxmlformats.org/officeDocument/2006/relationships/tags" Target="../tags/tag159.xml"/><Relationship Id="rId46" Type="http://schemas.openxmlformats.org/officeDocument/2006/relationships/tags" Target="../tags/tag158.xml"/><Relationship Id="rId45" Type="http://schemas.openxmlformats.org/officeDocument/2006/relationships/tags" Target="../tags/tag157.xml"/><Relationship Id="rId44" Type="http://schemas.openxmlformats.org/officeDocument/2006/relationships/tags" Target="../tags/tag156.xml"/><Relationship Id="rId43" Type="http://schemas.openxmlformats.org/officeDocument/2006/relationships/tags" Target="../tags/tag155.xml"/><Relationship Id="rId42" Type="http://schemas.openxmlformats.org/officeDocument/2006/relationships/tags" Target="../tags/tag154.xml"/><Relationship Id="rId41" Type="http://schemas.openxmlformats.org/officeDocument/2006/relationships/tags" Target="../tags/tag153.xml"/><Relationship Id="rId40" Type="http://schemas.openxmlformats.org/officeDocument/2006/relationships/tags" Target="../tags/tag152.xml"/><Relationship Id="rId4" Type="http://schemas.openxmlformats.org/officeDocument/2006/relationships/tags" Target="../tags/tag116.xml"/><Relationship Id="rId39" Type="http://schemas.openxmlformats.org/officeDocument/2006/relationships/tags" Target="../tags/tag151.xml"/><Relationship Id="rId38" Type="http://schemas.openxmlformats.org/officeDocument/2006/relationships/tags" Target="../tags/tag150.xml"/><Relationship Id="rId37" Type="http://schemas.openxmlformats.org/officeDocument/2006/relationships/tags" Target="../tags/tag149.xml"/><Relationship Id="rId36" Type="http://schemas.openxmlformats.org/officeDocument/2006/relationships/tags" Target="../tags/tag148.xml"/><Relationship Id="rId35" Type="http://schemas.openxmlformats.org/officeDocument/2006/relationships/tags" Target="../tags/tag147.xml"/><Relationship Id="rId34" Type="http://schemas.openxmlformats.org/officeDocument/2006/relationships/tags" Target="../tags/tag146.xml"/><Relationship Id="rId33" Type="http://schemas.openxmlformats.org/officeDocument/2006/relationships/tags" Target="../tags/tag145.xml"/><Relationship Id="rId32" Type="http://schemas.openxmlformats.org/officeDocument/2006/relationships/tags" Target="../tags/tag144.xml"/><Relationship Id="rId31" Type="http://schemas.openxmlformats.org/officeDocument/2006/relationships/tags" Target="../tags/tag143.xml"/><Relationship Id="rId30" Type="http://schemas.openxmlformats.org/officeDocument/2006/relationships/tags" Target="../tags/tag142.xml"/><Relationship Id="rId3" Type="http://schemas.openxmlformats.org/officeDocument/2006/relationships/image" Target="../media/image47.jpeg"/><Relationship Id="rId29" Type="http://schemas.openxmlformats.org/officeDocument/2006/relationships/tags" Target="../tags/tag141.xml"/><Relationship Id="rId28" Type="http://schemas.openxmlformats.org/officeDocument/2006/relationships/tags" Target="../tags/tag140.xml"/><Relationship Id="rId27" Type="http://schemas.openxmlformats.org/officeDocument/2006/relationships/tags" Target="../tags/tag139.xml"/><Relationship Id="rId26" Type="http://schemas.openxmlformats.org/officeDocument/2006/relationships/tags" Target="../tags/tag138.xml"/><Relationship Id="rId25" Type="http://schemas.openxmlformats.org/officeDocument/2006/relationships/tags" Target="../tags/tag137.xml"/><Relationship Id="rId24" Type="http://schemas.openxmlformats.org/officeDocument/2006/relationships/tags" Target="../tags/tag136.xml"/><Relationship Id="rId23" Type="http://schemas.openxmlformats.org/officeDocument/2006/relationships/tags" Target="../tags/tag135.xml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tags" Target="../tags/tag132.xml"/><Relationship Id="rId2" Type="http://schemas.openxmlformats.org/officeDocument/2006/relationships/tags" Target="../tags/tag115.xml"/><Relationship Id="rId19" Type="http://schemas.openxmlformats.org/officeDocument/2006/relationships/tags" Target="../tags/tag131.xml"/><Relationship Id="rId18" Type="http://schemas.openxmlformats.org/officeDocument/2006/relationships/tags" Target="../tags/tag130.xml"/><Relationship Id="rId17" Type="http://schemas.openxmlformats.org/officeDocument/2006/relationships/tags" Target="../tags/tag129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image" Target="../media/image54.jpeg"/><Relationship Id="rId3" Type="http://schemas.openxmlformats.org/officeDocument/2006/relationships/tags" Target="../tags/tag174.xml"/><Relationship Id="rId2" Type="http://schemas.openxmlformats.org/officeDocument/2006/relationships/image" Target="../media/image53.jpeg"/><Relationship Id="rId19" Type="http://schemas.openxmlformats.org/officeDocument/2006/relationships/slideLayout" Target="../slideLayouts/slideLayout35.xml"/><Relationship Id="rId18" Type="http://schemas.openxmlformats.org/officeDocument/2006/relationships/tags" Target="../tags/tag188.xml"/><Relationship Id="rId17" Type="http://schemas.openxmlformats.org/officeDocument/2006/relationships/tags" Target="../tags/tag187.xml"/><Relationship Id="rId16" Type="http://schemas.openxmlformats.org/officeDocument/2006/relationships/tags" Target="../tags/tag186.xml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tags" Target="../tags/tag1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专业</a:t>
            </a:r>
            <a:r>
              <a:rPr lang="zh-TW" altLang="en-US" sz="6000" dirty="0"/>
              <a:t>能力认证简报</a:t>
            </a:r>
            <a:endParaRPr lang="zh-TW" altLang="en-US" sz="6000" dirty="0"/>
          </a:p>
        </p:txBody>
      </p:sp>
      <p:sp>
        <p:nvSpPr>
          <p:cNvPr id="4" name="日期版面配置區 1"/>
          <p:cNvSpPr>
            <a:spLocks noGrp="1"/>
          </p:cNvSpPr>
          <p:nvPr/>
        </p:nvSpPr>
        <p:spPr>
          <a:xfrm>
            <a:off x="0" y="4814570"/>
            <a:ext cx="12191365" cy="1316990"/>
          </a:xfr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fontAlgn="auto">
              <a:lnSpc>
                <a:spcPct val="150000"/>
              </a:lnSpc>
            </a:pPr>
            <a:r>
              <a:rPr lang="zh-CN" altLang="en-US" sz="2000" strike="noStrike" noProof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部门：CI0252</a:t>
            </a:r>
            <a:r>
              <a:rPr lang="en-US" altLang="zh-CN" sz="2000" strike="noStrike" noProof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2000" strike="noStrike" noProof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数字运营方案事业部</a:t>
            </a:r>
            <a:r>
              <a:rPr lang="en-US" altLang="zh-CN" sz="2000" strike="noStrike" noProof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2000" strike="noStrike" noProof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大陆经营二部</a:t>
            </a:r>
            <a:r>
              <a:rPr lang="en-US" altLang="zh-CN" sz="2000" strike="noStrike" noProof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2000" strike="noStrike" noProof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价值交付组</a:t>
            </a:r>
            <a:endParaRPr lang="zh-CN" altLang="en-US" sz="2000" strike="noStrike" noProof="1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zh-TW" sz="2000" strike="noStrike" noProof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姓名：王倩倩</a:t>
            </a:r>
            <a:endParaRPr lang="zh-TW" altLang="en-US" sz="2000" strike="noStrike" noProof="1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TW" altLang="en-US" sz="2000" strike="noStrike" noProof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TW" altLang="en-US" sz="2000" strike="noStrike" noProof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r>
              <a:rPr lang="en-US" altLang="zh-TW" sz="2000" strike="noStrike" noProof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zh-TW" altLang="en-US" sz="2000" strike="noStrike" noProof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US" altLang="zh-TW" sz="2000" strike="noStrike" noProof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05</a:t>
            </a:r>
            <a:endParaRPr lang="en-US" altLang="zh-TW" sz="2000" strike="noStrike" noProof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文本框 102"/>
          <p:cNvSpPr txBox="1"/>
          <p:nvPr>
            <p:custDataLst>
              <p:tags r:id="rId1"/>
            </p:custDataLst>
          </p:nvPr>
        </p:nvSpPr>
        <p:spPr>
          <a:xfrm>
            <a:off x="1442720" y="777875"/>
            <a:ext cx="681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项目二</a:t>
            </a:r>
            <a:r>
              <a:rPr lang="en-US" altLang="zh-CN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福建兆元光电有限公司</a:t>
            </a:r>
            <a:endParaRPr lang="en-US" altLang="zh-CN" sz="2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845820" y="846455"/>
            <a:ext cx="407670" cy="388620"/>
          </a:xfrm>
          <a:prstGeom prst="diamond">
            <a:avLst/>
          </a:prstGeom>
          <a:solidFill>
            <a:srgbClr val="D0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菱形 4"/>
          <p:cNvSpPr/>
          <p:nvPr>
            <p:custDataLst>
              <p:tags r:id="rId2"/>
            </p:custDataLst>
          </p:nvPr>
        </p:nvSpPr>
        <p:spPr>
          <a:xfrm>
            <a:off x="1031240" y="846455"/>
            <a:ext cx="411480" cy="391795"/>
          </a:xfrm>
          <a:prstGeom prst="diamond">
            <a:avLst/>
          </a:prstGeom>
          <a:solidFill>
            <a:srgbClr val="F2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9" name="组合 11"/>
          <p:cNvGrpSpPr/>
          <p:nvPr/>
        </p:nvGrpSpPr>
        <p:grpSpPr>
          <a:xfrm>
            <a:off x="940435" y="1776095"/>
            <a:ext cx="9796145" cy="1654810"/>
            <a:chOff x="1060374" y="1772476"/>
            <a:chExt cx="9795849" cy="1441446"/>
          </a:xfrm>
        </p:grpSpPr>
        <p:sp>
          <p:nvSpPr>
            <p:cNvPr id="1048933" name="Freeform 5"/>
            <p:cNvSpPr/>
            <p:nvPr>
              <p:custDataLst>
                <p:tags r:id="rId3"/>
              </p:custDataLst>
            </p:nvPr>
          </p:nvSpPr>
          <p:spPr bwMode="auto">
            <a:xfrm>
              <a:off x="2426226" y="1772723"/>
              <a:ext cx="8429997" cy="1441199"/>
            </a:xfrm>
            <a:custGeom>
              <a:avLst/>
              <a:gdLst>
                <a:gd name="T0" fmla="*/ 0 w 11067"/>
                <a:gd name="T1" fmla="*/ 0 h 1500"/>
                <a:gd name="T2" fmla="*/ 9187 w 11067"/>
                <a:gd name="T3" fmla="*/ 0 h 1500"/>
                <a:gd name="T4" fmla="*/ 9792 w 11067"/>
                <a:gd name="T5" fmla="*/ 0 h 1500"/>
                <a:gd name="T6" fmla="*/ 10597 w 11067"/>
                <a:gd name="T7" fmla="*/ 0 h 1500"/>
                <a:gd name="T8" fmla="*/ 11067 w 11067"/>
                <a:gd name="T9" fmla="*/ 750 h 1500"/>
                <a:gd name="T10" fmla="*/ 10597 w 11067"/>
                <a:gd name="T11" fmla="*/ 1500 h 1500"/>
                <a:gd name="T12" fmla="*/ 9792 w 11067"/>
                <a:gd name="T13" fmla="*/ 1500 h 1500"/>
                <a:gd name="T14" fmla="*/ 9187 w 11067"/>
                <a:gd name="T15" fmla="*/ 1500 h 1500"/>
                <a:gd name="T16" fmla="*/ 0 w 11067"/>
                <a:gd name="T17" fmla="*/ 1500 h 1500"/>
                <a:gd name="T18" fmla="*/ 0 w 11067"/>
                <a:gd name="T1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7" h="1500">
                  <a:moveTo>
                    <a:pt x="0" y="0"/>
                  </a:moveTo>
                  <a:lnTo>
                    <a:pt x="9187" y="0"/>
                  </a:lnTo>
                  <a:lnTo>
                    <a:pt x="9792" y="0"/>
                  </a:lnTo>
                  <a:lnTo>
                    <a:pt x="10597" y="0"/>
                  </a:lnTo>
                  <a:lnTo>
                    <a:pt x="11067" y="750"/>
                  </a:lnTo>
                  <a:lnTo>
                    <a:pt x="10597" y="1500"/>
                  </a:lnTo>
                  <a:lnTo>
                    <a:pt x="9792" y="1500"/>
                  </a:lnTo>
                  <a:lnTo>
                    <a:pt x="9187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15875" cap="flat">
              <a:solidFill>
                <a:srgbClr val="B4B5B5"/>
              </a:solidFill>
              <a:prstDash val="solid"/>
              <a:miter lim="800000"/>
            </a:ln>
          </p:spPr>
          <p:txBody>
            <a:bodyPr vert="horz" wrap="square" lIns="91392" tIns="45696" rIns="91392" bIns="45696" numCol="1" anchor="t" anchorCtr="0" compatLnSpc="1"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2B2E30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</p:txBody>
        </p:sp>
        <p:sp>
          <p:nvSpPr>
            <p:cNvPr id="1048935" name="Rectangle 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60374" y="1772723"/>
              <a:ext cx="1259819" cy="1441199"/>
            </a:xfrm>
            <a:prstGeom prst="rect">
              <a:avLst/>
            </a:pr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37" name="Freeform 19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391987" y="2270394"/>
              <a:ext cx="596589" cy="445856"/>
            </a:xfrm>
            <a:custGeom>
              <a:avLst/>
              <a:gdLst>
                <a:gd name="T0" fmla="*/ 160 w 782"/>
                <a:gd name="T1" fmla="*/ 307 h 582"/>
                <a:gd name="T2" fmla="*/ 285 w 782"/>
                <a:gd name="T3" fmla="*/ 87 h 582"/>
                <a:gd name="T4" fmla="*/ 317 w 782"/>
                <a:gd name="T5" fmla="*/ 51 h 582"/>
                <a:gd name="T6" fmla="*/ 604 w 782"/>
                <a:gd name="T7" fmla="*/ 74 h 582"/>
                <a:gd name="T8" fmla="*/ 587 w 782"/>
                <a:gd name="T9" fmla="*/ 39 h 582"/>
                <a:gd name="T10" fmla="*/ 653 w 782"/>
                <a:gd name="T11" fmla="*/ 19 h 582"/>
                <a:gd name="T12" fmla="*/ 698 w 782"/>
                <a:gd name="T13" fmla="*/ 22 h 582"/>
                <a:gd name="T14" fmla="*/ 684 w 782"/>
                <a:gd name="T15" fmla="*/ 87 h 582"/>
                <a:gd name="T16" fmla="*/ 660 w 782"/>
                <a:gd name="T17" fmla="*/ 123 h 582"/>
                <a:gd name="T18" fmla="*/ 496 w 782"/>
                <a:gd name="T19" fmla="*/ 274 h 582"/>
                <a:gd name="T20" fmla="*/ 495 w 782"/>
                <a:gd name="T21" fmla="*/ 274 h 582"/>
                <a:gd name="T22" fmla="*/ 758 w 782"/>
                <a:gd name="T23" fmla="*/ 533 h 582"/>
                <a:gd name="T24" fmla="*/ 758 w 782"/>
                <a:gd name="T25" fmla="*/ 582 h 582"/>
                <a:gd name="T26" fmla="*/ 607 w 782"/>
                <a:gd name="T27" fmla="*/ 582 h 582"/>
                <a:gd name="T28" fmla="*/ 443 w 782"/>
                <a:gd name="T29" fmla="*/ 582 h 582"/>
                <a:gd name="T30" fmla="*/ 281 w 782"/>
                <a:gd name="T31" fmla="*/ 582 h 582"/>
                <a:gd name="T32" fmla="*/ 118 w 782"/>
                <a:gd name="T33" fmla="*/ 582 h 582"/>
                <a:gd name="T34" fmla="*/ 1 w 782"/>
                <a:gd name="T35" fmla="*/ 557 h 582"/>
                <a:gd name="T36" fmla="*/ 25 w 782"/>
                <a:gd name="T37" fmla="*/ 0 h 582"/>
                <a:gd name="T38" fmla="*/ 50 w 782"/>
                <a:gd name="T39" fmla="*/ 533 h 582"/>
                <a:gd name="T40" fmla="*/ 118 w 782"/>
                <a:gd name="T41" fmla="*/ 422 h 582"/>
                <a:gd name="T42" fmla="*/ 188 w 782"/>
                <a:gd name="T43" fmla="*/ 397 h 582"/>
                <a:gd name="T44" fmla="*/ 213 w 782"/>
                <a:gd name="T45" fmla="*/ 533 h 582"/>
                <a:gd name="T46" fmla="*/ 281 w 782"/>
                <a:gd name="T47" fmla="*/ 252 h 582"/>
                <a:gd name="T48" fmla="*/ 351 w 782"/>
                <a:gd name="T49" fmla="*/ 227 h 582"/>
                <a:gd name="T50" fmla="*/ 376 w 782"/>
                <a:gd name="T51" fmla="*/ 533 h 582"/>
                <a:gd name="T52" fmla="*/ 443 w 782"/>
                <a:gd name="T53" fmla="*/ 335 h 582"/>
                <a:gd name="T54" fmla="*/ 514 w 782"/>
                <a:gd name="T55" fmla="*/ 311 h 582"/>
                <a:gd name="T56" fmla="*/ 539 w 782"/>
                <a:gd name="T57" fmla="*/ 533 h 582"/>
                <a:gd name="T58" fmla="*/ 607 w 782"/>
                <a:gd name="T59" fmla="*/ 195 h 582"/>
                <a:gd name="T60" fmla="*/ 677 w 782"/>
                <a:gd name="T61" fmla="*/ 170 h 582"/>
                <a:gd name="T62" fmla="*/ 701 w 782"/>
                <a:gd name="T63" fmla="*/ 53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2" h="582">
                  <a:moveTo>
                    <a:pt x="322" y="122"/>
                  </a:moveTo>
                  <a:lnTo>
                    <a:pt x="160" y="307"/>
                  </a:lnTo>
                  <a:lnTo>
                    <a:pt x="122" y="274"/>
                  </a:lnTo>
                  <a:lnTo>
                    <a:pt x="285" y="87"/>
                  </a:lnTo>
                  <a:lnTo>
                    <a:pt x="285" y="88"/>
                  </a:lnTo>
                  <a:lnTo>
                    <a:pt x="317" y="51"/>
                  </a:lnTo>
                  <a:lnTo>
                    <a:pt x="490" y="203"/>
                  </a:lnTo>
                  <a:lnTo>
                    <a:pt x="604" y="74"/>
                  </a:lnTo>
                  <a:lnTo>
                    <a:pt x="584" y="56"/>
                  </a:lnTo>
                  <a:cubicBezTo>
                    <a:pt x="576" y="50"/>
                    <a:pt x="578" y="42"/>
                    <a:pt x="587" y="39"/>
                  </a:cubicBezTo>
                  <a:lnTo>
                    <a:pt x="619" y="30"/>
                  </a:lnTo>
                  <a:cubicBezTo>
                    <a:pt x="628" y="27"/>
                    <a:pt x="644" y="22"/>
                    <a:pt x="653" y="19"/>
                  </a:cubicBezTo>
                  <a:lnTo>
                    <a:pt x="684" y="9"/>
                  </a:lnTo>
                  <a:cubicBezTo>
                    <a:pt x="694" y="7"/>
                    <a:pt x="700" y="12"/>
                    <a:pt x="698" y="22"/>
                  </a:cubicBezTo>
                  <a:lnTo>
                    <a:pt x="691" y="52"/>
                  </a:lnTo>
                  <a:cubicBezTo>
                    <a:pt x="689" y="61"/>
                    <a:pt x="686" y="77"/>
                    <a:pt x="684" y="87"/>
                  </a:cubicBezTo>
                  <a:lnTo>
                    <a:pt x="678" y="117"/>
                  </a:lnTo>
                  <a:cubicBezTo>
                    <a:pt x="676" y="127"/>
                    <a:pt x="668" y="129"/>
                    <a:pt x="660" y="123"/>
                  </a:cubicBezTo>
                  <a:lnTo>
                    <a:pt x="642" y="107"/>
                  </a:lnTo>
                  <a:lnTo>
                    <a:pt x="496" y="274"/>
                  </a:lnTo>
                  <a:lnTo>
                    <a:pt x="496" y="274"/>
                  </a:lnTo>
                  <a:lnTo>
                    <a:pt x="495" y="274"/>
                  </a:lnTo>
                  <a:lnTo>
                    <a:pt x="322" y="122"/>
                  </a:lnTo>
                  <a:close/>
                  <a:moveTo>
                    <a:pt x="758" y="533"/>
                  </a:moveTo>
                  <a:cubicBezTo>
                    <a:pt x="771" y="533"/>
                    <a:pt x="782" y="544"/>
                    <a:pt x="782" y="557"/>
                  </a:cubicBezTo>
                  <a:cubicBezTo>
                    <a:pt x="782" y="571"/>
                    <a:pt x="771" y="582"/>
                    <a:pt x="758" y="582"/>
                  </a:cubicBezTo>
                  <a:lnTo>
                    <a:pt x="701" y="582"/>
                  </a:lnTo>
                  <a:lnTo>
                    <a:pt x="607" y="582"/>
                  </a:lnTo>
                  <a:lnTo>
                    <a:pt x="539" y="582"/>
                  </a:lnTo>
                  <a:lnTo>
                    <a:pt x="443" y="582"/>
                  </a:lnTo>
                  <a:lnTo>
                    <a:pt x="376" y="582"/>
                  </a:lnTo>
                  <a:lnTo>
                    <a:pt x="281" y="582"/>
                  </a:lnTo>
                  <a:lnTo>
                    <a:pt x="213" y="582"/>
                  </a:lnTo>
                  <a:lnTo>
                    <a:pt x="118" y="582"/>
                  </a:lnTo>
                  <a:lnTo>
                    <a:pt x="25" y="582"/>
                  </a:lnTo>
                  <a:cubicBezTo>
                    <a:pt x="12" y="582"/>
                    <a:pt x="1" y="571"/>
                    <a:pt x="1" y="557"/>
                  </a:cubicBezTo>
                  <a:lnTo>
                    <a:pt x="0" y="25"/>
                  </a:ln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5"/>
                  </a:cubicBezTo>
                  <a:lnTo>
                    <a:pt x="50" y="533"/>
                  </a:lnTo>
                  <a:lnTo>
                    <a:pt x="118" y="533"/>
                  </a:lnTo>
                  <a:lnTo>
                    <a:pt x="118" y="422"/>
                  </a:lnTo>
                  <a:cubicBezTo>
                    <a:pt x="118" y="408"/>
                    <a:pt x="129" y="397"/>
                    <a:pt x="143" y="397"/>
                  </a:cubicBezTo>
                  <a:lnTo>
                    <a:pt x="188" y="397"/>
                  </a:lnTo>
                  <a:cubicBezTo>
                    <a:pt x="202" y="397"/>
                    <a:pt x="213" y="408"/>
                    <a:pt x="213" y="422"/>
                  </a:cubicBezTo>
                  <a:lnTo>
                    <a:pt x="213" y="533"/>
                  </a:lnTo>
                  <a:lnTo>
                    <a:pt x="281" y="533"/>
                  </a:lnTo>
                  <a:lnTo>
                    <a:pt x="281" y="252"/>
                  </a:lnTo>
                  <a:cubicBezTo>
                    <a:pt x="281" y="238"/>
                    <a:pt x="292" y="227"/>
                    <a:pt x="306" y="227"/>
                  </a:cubicBezTo>
                  <a:lnTo>
                    <a:pt x="351" y="227"/>
                  </a:lnTo>
                  <a:cubicBezTo>
                    <a:pt x="365" y="227"/>
                    <a:pt x="376" y="238"/>
                    <a:pt x="376" y="252"/>
                  </a:cubicBezTo>
                  <a:lnTo>
                    <a:pt x="376" y="533"/>
                  </a:lnTo>
                  <a:lnTo>
                    <a:pt x="443" y="533"/>
                  </a:lnTo>
                  <a:lnTo>
                    <a:pt x="443" y="335"/>
                  </a:lnTo>
                  <a:cubicBezTo>
                    <a:pt x="443" y="322"/>
                    <a:pt x="454" y="311"/>
                    <a:pt x="468" y="311"/>
                  </a:cubicBezTo>
                  <a:lnTo>
                    <a:pt x="514" y="311"/>
                  </a:lnTo>
                  <a:cubicBezTo>
                    <a:pt x="528" y="311"/>
                    <a:pt x="539" y="322"/>
                    <a:pt x="539" y="335"/>
                  </a:cubicBezTo>
                  <a:lnTo>
                    <a:pt x="539" y="533"/>
                  </a:lnTo>
                  <a:lnTo>
                    <a:pt x="607" y="533"/>
                  </a:lnTo>
                  <a:lnTo>
                    <a:pt x="607" y="195"/>
                  </a:lnTo>
                  <a:cubicBezTo>
                    <a:pt x="607" y="181"/>
                    <a:pt x="618" y="170"/>
                    <a:pt x="631" y="170"/>
                  </a:cubicBezTo>
                  <a:lnTo>
                    <a:pt x="677" y="170"/>
                  </a:lnTo>
                  <a:cubicBezTo>
                    <a:pt x="691" y="170"/>
                    <a:pt x="701" y="181"/>
                    <a:pt x="701" y="195"/>
                  </a:cubicBezTo>
                  <a:lnTo>
                    <a:pt x="701" y="533"/>
                  </a:lnTo>
                  <a:lnTo>
                    <a:pt x="758" y="5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2B2E30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</p:txBody>
        </p:sp>
        <p:sp>
          <p:nvSpPr>
            <p:cNvPr id="1048939" name="Freeform 6"/>
            <p:cNvSpPr/>
            <p:nvPr>
              <p:custDataLst>
                <p:tags r:id="rId6"/>
              </p:custDataLst>
            </p:nvPr>
          </p:nvSpPr>
          <p:spPr bwMode="auto">
            <a:xfrm>
              <a:off x="10075580" y="1772723"/>
              <a:ext cx="780643" cy="1441199"/>
            </a:xfrm>
            <a:custGeom>
              <a:avLst/>
              <a:gdLst>
                <a:gd name="T0" fmla="*/ 0 w 1025"/>
                <a:gd name="T1" fmla="*/ 0 h 1500"/>
                <a:gd name="T2" fmla="*/ 555 w 1025"/>
                <a:gd name="T3" fmla="*/ 0 h 1500"/>
                <a:gd name="T4" fmla="*/ 1025 w 1025"/>
                <a:gd name="T5" fmla="*/ 750 h 1500"/>
                <a:gd name="T6" fmla="*/ 555 w 1025"/>
                <a:gd name="T7" fmla="*/ 1500 h 1500"/>
                <a:gd name="T8" fmla="*/ 0 w 1025"/>
                <a:gd name="T9" fmla="*/ 1500 h 1500"/>
                <a:gd name="T10" fmla="*/ 470 w 1025"/>
                <a:gd name="T11" fmla="*/ 750 h 1500"/>
                <a:gd name="T12" fmla="*/ 0 w 1025"/>
                <a:gd name="T13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1500">
                  <a:moveTo>
                    <a:pt x="0" y="0"/>
                  </a:moveTo>
                  <a:lnTo>
                    <a:pt x="555" y="0"/>
                  </a:lnTo>
                  <a:lnTo>
                    <a:pt x="1025" y="750"/>
                  </a:lnTo>
                  <a:lnTo>
                    <a:pt x="555" y="1500"/>
                  </a:lnTo>
                  <a:lnTo>
                    <a:pt x="0" y="1500"/>
                  </a:lnTo>
                  <a:lnTo>
                    <a:pt x="470" y="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41" name="矩形 47"/>
            <p:cNvSpPr/>
            <p:nvPr>
              <p:custDataLst>
                <p:tags r:id="rId7"/>
              </p:custDataLst>
            </p:nvPr>
          </p:nvSpPr>
          <p:spPr>
            <a:xfrm>
              <a:off x="2572898" y="1772476"/>
              <a:ext cx="7720732" cy="1308178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4111A"/>
                  </a:solidFill>
                  <a:latin typeface="Source Han Sans K Light" panose="02010600030101010101" pitchFamily="34" charset="-128"/>
                  <a:ea typeface="Source Han Sans K Light" panose="02010600030101010101" pitchFamily="34" charset="-128"/>
                </a:rPr>
                <a:t>·</a:t>
              </a:r>
              <a:r>
                <a:rPr lang="zh-CN" altLang="en-US" sz="2000" b="1" dirty="0">
                  <a:solidFill>
                    <a:srgbClr val="C411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en-US" altLang="zh-CN" sz="2000" b="1" dirty="0">
                <a:solidFill>
                  <a:srgbClr val="C4111A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  <a:p>
              <a:pPr indent="0" fontAlgn="auto">
                <a:lnSpc>
                  <a:spcPct val="200000"/>
                </a:lnSpc>
              </a:pPr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福建兆元</a:t>
              </a:r>
              <a:r>
                <a:rPr 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自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2020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年上线以来，只使用了人事、考勤模块，</a:t>
              </a:r>
              <a:r>
                <a:rPr 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薪资部分都是线下手工计算</a:t>
              </a:r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</a:t>
              </a:r>
              <a:r>
                <a:rPr 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人力时间成本高，薪资计算效率低，所以需要使用系统自动算薪。</a:t>
              </a:r>
              <a:endPara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41" name="组合 54"/>
          <p:cNvGrpSpPr/>
          <p:nvPr/>
        </p:nvGrpSpPr>
        <p:grpSpPr>
          <a:xfrm>
            <a:off x="941070" y="3773805"/>
            <a:ext cx="9855835" cy="1777365"/>
            <a:chOff x="1060374" y="5093890"/>
            <a:chExt cx="9855835" cy="1746250"/>
          </a:xfrm>
        </p:grpSpPr>
        <p:sp>
          <p:nvSpPr>
            <p:cNvPr id="1048943" name="Freeform 14"/>
            <p:cNvSpPr/>
            <p:nvPr>
              <p:custDataLst>
                <p:tags r:id="rId8"/>
              </p:custDataLst>
            </p:nvPr>
          </p:nvSpPr>
          <p:spPr bwMode="auto">
            <a:xfrm>
              <a:off x="2426259" y="5093890"/>
              <a:ext cx="8489950" cy="1746250"/>
            </a:xfrm>
            <a:custGeom>
              <a:avLst/>
              <a:gdLst>
                <a:gd name="T0" fmla="*/ 0 w 11067"/>
                <a:gd name="T1" fmla="*/ 0 h 1500"/>
                <a:gd name="T2" fmla="*/ 9187 w 11067"/>
                <a:gd name="T3" fmla="*/ 0 h 1500"/>
                <a:gd name="T4" fmla="*/ 9792 w 11067"/>
                <a:gd name="T5" fmla="*/ 0 h 1500"/>
                <a:gd name="T6" fmla="*/ 10597 w 11067"/>
                <a:gd name="T7" fmla="*/ 0 h 1500"/>
                <a:gd name="T8" fmla="*/ 11067 w 11067"/>
                <a:gd name="T9" fmla="*/ 750 h 1500"/>
                <a:gd name="T10" fmla="*/ 10597 w 11067"/>
                <a:gd name="T11" fmla="*/ 1500 h 1500"/>
                <a:gd name="T12" fmla="*/ 9792 w 11067"/>
                <a:gd name="T13" fmla="*/ 1500 h 1500"/>
                <a:gd name="T14" fmla="*/ 9187 w 11067"/>
                <a:gd name="T15" fmla="*/ 1500 h 1500"/>
                <a:gd name="T16" fmla="*/ 0 w 11067"/>
                <a:gd name="T17" fmla="*/ 1500 h 1500"/>
                <a:gd name="T18" fmla="*/ 0 w 11067"/>
                <a:gd name="T1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7" h="1500">
                  <a:moveTo>
                    <a:pt x="0" y="0"/>
                  </a:moveTo>
                  <a:lnTo>
                    <a:pt x="9187" y="0"/>
                  </a:lnTo>
                  <a:lnTo>
                    <a:pt x="9792" y="0"/>
                  </a:lnTo>
                  <a:lnTo>
                    <a:pt x="10597" y="0"/>
                  </a:lnTo>
                  <a:lnTo>
                    <a:pt x="11067" y="750"/>
                  </a:lnTo>
                  <a:lnTo>
                    <a:pt x="10597" y="1500"/>
                  </a:lnTo>
                  <a:lnTo>
                    <a:pt x="9792" y="1500"/>
                  </a:lnTo>
                  <a:lnTo>
                    <a:pt x="9187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15875" cap="flat">
              <a:solidFill>
                <a:srgbClr val="B4B5B5"/>
              </a:solidFill>
              <a:prstDash val="solid"/>
              <a:miter lim="800000"/>
            </a:ln>
          </p:spPr>
          <p:txBody>
            <a:bodyPr vert="horz" wrap="square" lIns="91392" tIns="45696" rIns="91392" bIns="45696" numCol="1" anchor="t" anchorCtr="0" compatLnSpc="1"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2B2E30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</p:txBody>
        </p:sp>
        <p:sp>
          <p:nvSpPr>
            <p:cNvPr id="1048945" name="Rectangle 16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60374" y="5093890"/>
              <a:ext cx="1259840" cy="1746250"/>
            </a:xfrm>
            <a:prstGeom prst="rect">
              <a:avLst/>
            </a:pr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47" name="Freeform 15"/>
            <p:cNvSpPr/>
            <p:nvPr>
              <p:custDataLst>
                <p:tags r:id="rId10"/>
              </p:custDataLst>
            </p:nvPr>
          </p:nvSpPr>
          <p:spPr bwMode="auto">
            <a:xfrm>
              <a:off x="10075469" y="5093890"/>
              <a:ext cx="780415" cy="1746250"/>
            </a:xfrm>
            <a:custGeom>
              <a:avLst/>
              <a:gdLst>
                <a:gd name="T0" fmla="*/ 0 w 1025"/>
                <a:gd name="T1" fmla="*/ 0 h 1500"/>
                <a:gd name="T2" fmla="*/ 555 w 1025"/>
                <a:gd name="T3" fmla="*/ 0 h 1500"/>
                <a:gd name="T4" fmla="*/ 1025 w 1025"/>
                <a:gd name="T5" fmla="*/ 750 h 1500"/>
                <a:gd name="T6" fmla="*/ 555 w 1025"/>
                <a:gd name="T7" fmla="*/ 1500 h 1500"/>
                <a:gd name="T8" fmla="*/ 0 w 1025"/>
                <a:gd name="T9" fmla="*/ 1500 h 1500"/>
                <a:gd name="T10" fmla="*/ 470 w 1025"/>
                <a:gd name="T11" fmla="*/ 750 h 1500"/>
                <a:gd name="T12" fmla="*/ 0 w 1025"/>
                <a:gd name="T13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1500">
                  <a:moveTo>
                    <a:pt x="0" y="0"/>
                  </a:moveTo>
                  <a:lnTo>
                    <a:pt x="555" y="0"/>
                  </a:lnTo>
                  <a:lnTo>
                    <a:pt x="1025" y="750"/>
                  </a:lnTo>
                  <a:lnTo>
                    <a:pt x="555" y="1500"/>
                  </a:lnTo>
                  <a:lnTo>
                    <a:pt x="0" y="1500"/>
                  </a:lnTo>
                  <a:lnTo>
                    <a:pt x="470" y="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49" name="矩形 58"/>
            <p:cNvSpPr/>
            <p:nvPr>
              <p:custDataLst>
                <p:tags r:id="rId11"/>
              </p:custDataLst>
            </p:nvPr>
          </p:nvSpPr>
          <p:spPr>
            <a:xfrm>
              <a:off x="2572309" y="5135066"/>
              <a:ext cx="8082280" cy="11778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indent="0" fontAlgn="auto">
                <a:lnSpc>
                  <a:spcPct val="200000"/>
                </a:lnSpc>
              </a:pPr>
              <a:r>
                <a:rPr lang="en-US" altLang="zh-CN" sz="2000" b="1" dirty="0">
                  <a:solidFill>
                    <a:srgbClr val="C4111A"/>
                  </a:solidFill>
                  <a:latin typeface="Source Han Sans K Light" panose="02010600030101010101" pitchFamily="34" charset="-128"/>
                  <a:ea typeface="Source Han Sans K Light" panose="02010600030101010101" pitchFamily="34" charset="-128"/>
                  <a:sym typeface="+mn-ea"/>
                </a:rPr>
                <a:t>·</a:t>
              </a:r>
              <a:r>
                <a:rPr lang="zh-CN" altLang="en-US" sz="2000" b="1" dirty="0">
                  <a:solidFill>
                    <a:srgbClr val="C411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任务目标</a:t>
              </a:r>
              <a:endParaRPr lang="en-US" altLang="zh-CN" sz="2000" b="1" dirty="0">
                <a:solidFill>
                  <a:srgbClr val="C4111A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  <a:p>
              <a:pPr indent="0" fontAlgn="auto">
                <a:lnSpc>
                  <a:spcPct val="200000"/>
                </a:lnSpc>
              </a:pPr>
              <a:r>
                <a:rPr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协助客户梳理薪资架构，独立完成薪资模块项目设置，并成功上线薪资</a:t>
              </a:r>
              <a:r>
                <a:rPr 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</a:t>
              </a:r>
              <a:r>
                <a:rPr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完成项目验收。</a:t>
              </a:r>
              <a:endParaRPr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43" name="组合 59"/>
            <p:cNvGrpSpPr/>
            <p:nvPr/>
          </p:nvGrpSpPr>
          <p:grpSpPr>
            <a:xfrm>
              <a:off x="1440960" y="5543893"/>
              <a:ext cx="547616" cy="533331"/>
              <a:chOff x="4048392" y="3163923"/>
              <a:chExt cx="547616" cy="533331"/>
            </a:xfrm>
            <a:solidFill>
              <a:schemeClr val="bg1"/>
            </a:solidFill>
          </p:grpSpPr>
          <p:sp>
            <p:nvSpPr>
              <p:cNvPr id="1048951" name="Oval 45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105535" y="3565508"/>
                <a:ext cx="42857" cy="4920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3" name="Rectangle 46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048392" y="3282970"/>
                <a:ext cx="157142" cy="4127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5" name="Rectangle 47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48392" y="3171860"/>
                <a:ext cx="157142" cy="888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7" name="Freeform 48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048392" y="3346462"/>
                <a:ext cx="157142" cy="341268"/>
              </a:xfrm>
              <a:custGeom>
                <a:avLst/>
                <a:gdLst>
                  <a:gd name="T0" fmla="*/ 0 w 55"/>
                  <a:gd name="T1" fmla="*/ 120 h 120"/>
                  <a:gd name="T2" fmla="*/ 55 w 55"/>
                  <a:gd name="T3" fmla="*/ 120 h 120"/>
                  <a:gd name="T4" fmla="*/ 55 w 55"/>
                  <a:gd name="T5" fmla="*/ 0 h 120"/>
                  <a:gd name="T6" fmla="*/ 0 w 55"/>
                  <a:gd name="T7" fmla="*/ 0 h 120"/>
                  <a:gd name="T8" fmla="*/ 0 w 55"/>
                  <a:gd name="T9" fmla="*/ 120 h 120"/>
                  <a:gd name="T10" fmla="*/ 27 w 55"/>
                  <a:gd name="T11" fmla="*/ 69 h 120"/>
                  <a:gd name="T12" fmla="*/ 43 w 55"/>
                  <a:gd name="T13" fmla="*/ 85 h 120"/>
                  <a:gd name="T14" fmla="*/ 27 w 55"/>
                  <a:gd name="T15" fmla="*/ 102 h 120"/>
                  <a:gd name="T16" fmla="*/ 12 w 55"/>
                  <a:gd name="T17" fmla="*/ 85 h 120"/>
                  <a:gd name="T18" fmla="*/ 27 w 55"/>
                  <a:gd name="T19" fmla="*/ 6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120">
                    <a:moveTo>
                      <a:pt x="0" y="120"/>
                    </a:move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0"/>
                    </a:lnTo>
                    <a:close/>
                    <a:moveTo>
                      <a:pt x="27" y="69"/>
                    </a:moveTo>
                    <a:cubicBezTo>
                      <a:pt x="36" y="69"/>
                      <a:pt x="43" y="77"/>
                      <a:pt x="43" y="85"/>
                    </a:cubicBezTo>
                    <a:cubicBezTo>
                      <a:pt x="43" y="94"/>
                      <a:pt x="36" y="102"/>
                      <a:pt x="27" y="102"/>
                    </a:cubicBezTo>
                    <a:cubicBezTo>
                      <a:pt x="19" y="102"/>
                      <a:pt x="12" y="94"/>
                      <a:pt x="12" y="85"/>
                    </a:cubicBezTo>
                    <a:cubicBezTo>
                      <a:pt x="12" y="77"/>
                      <a:pt x="19" y="69"/>
                      <a:pt x="27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9" name="Oval 49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276963" y="3565508"/>
                <a:ext cx="42857" cy="4920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1" name="Rectangle 50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219819" y="3282970"/>
                <a:ext cx="157142" cy="4127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3" name="Rectangle 51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219819" y="3171860"/>
                <a:ext cx="157142" cy="888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5" name="Freeform 52"/>
              <p:cNvSpPr>
                <a:spLocks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219819" y="3346462"/>
                <a:ext cx="157142" cy="341268"/>
              </a:xfrm>
              <a:custGeom>
                <a:avLst/>
                <a:gdLst>
                  <a:gd name="T0" fmla="*/ 0 w 55"/>
                  <a:gd name="T1" fmla="*/ 120 h 120"/>
                  <a:gd name="T2" fmla="*/ 55 w 55"/>
                  <a:gd name="T3" fmla="*/ 120 h 120"/>
                  <a:gd name="T4" fmla="*/ 55 w 55"/>
                  <a:gd name="T5" fmla="*/ 0 h 120"/>
                  <a:gd name="T6" fmla="*/ 0 w 55"/>
                  <a:gd name="T7" fmla="*/ 0 h 120"/>
                  <a:gd name="T8" fmla="*/ 0 w 55"/>
                  <a:gd name="T9" fmla="*/ 120 h 120"/>
                  <a:gd name="T10" fmla="*/ 27 w 55"/>
                  <a:gd name="T11" fmla="*/ 69 h 120"/>
                  <a:gd name="T12" fmla="*/ 43 w 55"/>
                  <a:gd name="T13" fmla="*/ 85 h 120"/>
                  <a:gd name="T14" fmla="*/ 27 w 55"/>
                  <a:gd name="T15" fmla="*/ 102 h 120"/>
                  <a:gd name="T16" fmla="*/ 12 w 55"/>
                  <a:gd name="T17" fmla="*/ 85 h 120"/>
                  <a:gd name="T18" fmla="*/ 27 w 55"/>
                  <a:gd name="T19" fmla="*/ 6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120">
                    <a:moveTo>
                      <a:pt x="0" y="120"/>
                    </a:move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0"/>
                    </a:lnTo>
                    <a:close/>
                    <a:moveTo>
                      <a:pt x="27" y="69"/>
                    </a:moveTo>
                    <a:cubicBezTo>
                      <a:pt x="36" y="69"/>
                      <a:pt x="43" y="77"/>
                      <a:pt x="43" y="85"/>
                    </a:cubicBezTo>
                    <a:cubicBezTo>
                      <a:pt x="43" y="94"/>
                      <a:pt x="36" y="102"/>
                      <a:pt x="27" y="102"/>
                    </a:cubicBezTo>
                    <a:cubicBezTo>
                      <a:pt x="19" y="102"/>
                      <a:pt x="12" y="94"/>
                      <a:pt x="12" y="85"/>
                    </a:cubicBezTo>
                    <a:cubicBezTo>
                      <a:pt x="12" y="77"/>
                      <a:pt x="19" y="69"/>
                      <a:pt x="27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7" name="Freeform 53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4389661" y="3275035"/>
                <a:ext cx="160317" cy="60317"/>
              </a:xfrm>
              <a:custGeom>
                <a:avLst/>
                <a:gdLst>
                  <a:gd name="T0" fmla="*/ 97 w 101"/>
                  <a:gd name="T1" fmla="*/ 0 h 38"/>
                  <a:gd name="T2" fmla="*/ 0 w 101"/>
                  <a:gd name="T3" fmla="*/ 13 h 38"/>
                  <a:gd name="T4" fmla="*/ 4 w 101"/>
                  <a:gd name="T5" fmla="*/ 38 h 38"/>
                  <a:gd name="T6" fmla="*/ 101 w 101"/>
                  <a:gd name="T7" fmla="*/ 25 h 38"/>
                  <a:gd name="T8" fmla="*/ 97 w 101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8">
                    <a:moveTo>
                      <a:pt x="97" y="0"/>
                    </a:moveTo>
                    <a:lnTo>
                      <a:pt x="0" y="13"/>
                    </a:lnTo>
                    <a:lnTo>
                      <a:pt x="4" y="38"/>
                    </a:lnTo>
                    <a:lnTo>
                      <a:pt x="101" y="25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9" name="Freeform 54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4376962" y="3163923"/>
                <a:ext cx="165079" cy="107936"/>
              </a:xfrm>
              <a:custGeom>
                <a:avLst/>
                <a:gdLst>
                  <a:gd name="T0" fmla="*/ 96 w 104"/>
                  <a:gd name="T1" fmla="*/ 2 h 68"/>
                  <a:gd name="T2" fmla="*/ 96 w 104"/>
                  <a:gd name="T3" fmla="*/ 0 h 68"/>
                  <a:gd name="T4" fmla="*/ 0 w 104"/>
                  <a:gd name="T5" fmla="*/ 14 h 68"/>
                  <a:gd name="T6" fmla="*/ 7 w 104"/>
                  <a:gd name="T7" fmla="*/ 68 h 68"/>
                  <a:gd name="T8" fmla="*/ 104 w 104"/>
                  <a:gd name="T9" fmla="*/ 56 h 68"/>
                  <a:gd name="T10" fmla="*/ 96 w 104"/>
                  <a:gd name="T1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68">
                    <a:moveTo>
                      <a:pt x="96" y="2"/>
                    </a:moveTo>
                    <a:lnTo>
                      <a:pt x="96" y="0"/>
                    </a:lnTo>
                    <a:lnTo>
                      <a:pt x="0" y="14"/>
                    </a:lnTo>
                    <a:lnTo>
                      <a:pt x="7" y="68"/>
                    </a:lnTo>
                    <a:lnTo>
                      <a:pt x="104" y="56"/>
                    </a:lnTo>
                    <a:lnTo>
                      <a:pt x="9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71" name="Freeform 55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4484897" y="3565508"/>
                <a:ext cx="44444" cy="49206"/>
              </a:xfrm>
              <a:custGeom>
                <a:avLst/>
                <a:gdLst>
                  <a:gd name="T0" fmla="*/ 8 w 16"/>
                  <a:gd name="T1" fmla="*/ 0 h 17"/>
                  <a:gd name="T2" fmla="*/ 7 w 16"/>
                  <a:gd name="T3" fmla="*/ 0 h 17"/>
                  <a:gd name="T4" fmla="*/ 0 w 16"/>
                  <a:gd name="T5" fmla="*/ 9 h 17"/>
                  <a:gd name="T6" fmla="*/ 9 w 16"/>
                  <a:gd name="T7" fmla="*/ 16 h 17"/>
                  <a:gd name="T8" fmla="*/ 15 w 16"/>
                  <a:gd name="T9" fmla="*/ 7 h 17"/>
                  <a:gd name="T10" fmla="*/ 8 w 16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7">
                    <a:moveTo>
                      <a:pt x="8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3" y="0"/>
                      <a:pt x="0" y="5"/>
                      <a:pt x="0" y="9"/>
                    </a:cubicBezTo>
                    <a:cubicBezTo>
                      <a:pt x="1" y="14"/>
                      <a:pt x="5" y="17"/>
                      <a:pt x="9" y="16"/>
                    </a:cubicBezTo>
                    <a:cubicBezTo>
                      <a:pt x="13" y="16"/>
                      <a:pt x="16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73" name="Freeform 5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399184" y="3336938"/>
                <a:ext cx="196824" cy="360316"/>
              </a:xfrm>
              <a:custGeom>
                <a:avLst/>
                <a:gdLst>
                  <a:gd name="T0" fmla="*/ 54 w 69"/>
                  <a:gd name="T1" fmla="*/ 0 h 126"/>
                  <a:gd name="T2" fmla="*/ 0 w 69"/>
                  <a:gd name="T3" fmla="*/ 7 h 126"/>
                  <a:gd name="T4" fmla="*/ 15 w 69"/>
                  <a:gd name="T5" fmla="*/ 125 h 126"/>
                  <a:gd name="T6" fmla="*/ 15 w 69"/>
                  <a:gd name="T7" fmla="*/ 126 h 126"/>
                  <a:gd name="T8" fmla="*/ 69 w 69"/>
                  <a:gd name="T9" fmla="*/ 118 h 126"/>
                  <a:gd name="T10" fmla="*/ 54 w 69"/>
                  <a:gd name="T11" fmla="*/ 0 h 126"/>
                  <a:gd name="T12" fmla="*/ 40 w 69"/>
                  <a:gd name="T13" fmla="*/ 104 h 126"/>
                  <a:gd name="T14" fmla="*/ 38 w 69"/>
                  <a:gd name="T15" fmla="*/ 104 h 126"/>
                  <a:gd name="T16" fmla="*/ 23 w 69"/>
                  <a:gd name="T17" fmla="*/ 90 h 126"/>
                  <a:gd name="T18" fmla="*/ 36 w 69"/>
                  <a:gd name="T19" fmla="*/ 72 h 126"/>
                  <a:gd name="T20" fmla="*/ 53 w 69"/>
                  <a:gd name="T21" fmla="*/ 86 h 126"/>
                  <a:gd name="T22" fmla="*/ 40 w 69"/>
                  <a:gd name="T23" fmla="*/ 10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26">
                    <a:moveTo>
                      <a:pt x="54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69" y="118"/>
                      <a:pt x="69" y="118"/>
                      <a:pt x="69" y="118"/>
                    </a:cubicBezTo>
                    <a:lnTo>
                      <a:pt x="54" y="0"/>
                    </a:lnTo>
                    <a:close/>
                    <a:moveTo>
                      <a:pt x="40" y="104"/>
                    </a:moveTo>
                    <a:cubicBezTo>
                      <a:pt x="39" y="104"/>
                      <a:pt x="39" y="104"/>
                      <a:pt x="38" y="104"/>
                    </a:cubicBezTo>
                    <a:cubicBezTo>
                      <a:pt x="30" y="104"/>
                      <a:pt x="24" y="98"/>
                      <a:pt x="23" y="90"/>
                    </a:cubicBezTo>
                    <a:cubicBezTo>
                      <a:pt x="21" y="81"/>
                      <a:pt x="27" y="73"/>
                      <a:pt x="36" y="72"/>
                    </a:cubicBezTo>
                    <a:cubicBezTo>
                      <a:pt x="44" y="71"/>
                      <a:pt x="52" y="77"/>
                      <a:pt x="53" y="86"/>
                    </a:cubicBezTo>
                    <a:cubicBezTo>
                      <a:pt x="54" y="95"/>
                      <a:pt x="48" y="103"/>
                      <a:pt x="40" y="1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文本框 102"/>
          <p:cNvSpPr txBox="1"/>
          <p:nvPr>
            <p:custDataLst>
              <p:tags r:id="rId1"/>
            </p:custDataLst>
          </p:nvPr>
        </p:nvSpPr>
        <p:spPr>
          <a:xfrm>
            <a:off x="1442720" y="511175"/>
            <a:ext cx="681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项目二</a:t>
            </a:r>
            <a:r>
              <a:rPr lang="en-US" altLang="zh-CN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福建兆元光电有限公司</a:t>
            </a:r>
            <a:endParaRPr lang="en-US" altLang="zh-CN" sz="2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845820" y="579755"/>
            <a:ext cx="407670" cy="388620"/>
          </a:xfrm>
          <a:prstGeom prst="diamond">
            <a:avLst/>
          </a:prstGeom>
          <a:solidFill>
            <a:srgbClr val="D0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菱形 4"/>
          <p:cNvSpPr/>
          <p:nvPr>
            <p:custDataLst>
              <p:tags r:id="rId2"/>
            </p:custDataLst>
          </p:nvPr>
        </p:nvSpPr>
        <p:spPr>
          <a:xfrm>
            <a:off x="1031240" y="579755"/>
            <a:ext cx="411480" cy="391795"/>
          </a:xfrm>
          <a:prstGeom prst="diamond">
            <a:avLst/>
          </a:prstGeom>
          <a:solidFill>
            <a:srgbClr val="F2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68" name="矩形: 圆角 12"/>
          <p:cNvSpPr/>
          <p:nvPr>
            <p:custDataLst>
              <p:tags r:id="rId3"/>
            </p:custDataLst>
          </p:nvPr>
        </p:nvSpPr>
        <p:spPr>
          <a:xfrm>
            <a:off x="736600" y="1327785"/>
            <a:ext cx="3011170" cy="623570"/>
          </a:xfrm>
          <a:prstGeom prst="roundRect">
            <a:avLst>
              <a:gd name="adj" fmla="val 50000"/>
            </a:avLst>
          </a:prstGeom>
          <a:solidFill>
            <a:srgbClr val="D9362D"/>
          </a:solidFill>
          <a:ln>
            <a:noFill/>
          </a:ln>
          <a:effectLst>
            <a:outerShdw blurRad="317500" dist="635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540000" rIns="180000" bIns="396000" rtlCol="0" anchor="t"/>
          <a:p>
            <a:pPr algn="ctr">
              <a:lnSpc>
                <a:spcPct val="130000"/>
              </a:lnSpc>
              <a:spcBef>
                <a:spcPts val="1000"/>
              </a:spcBef>
            </a:pPr>
            <a:endParaRPr lang="en-US" altLang="zh-CN" sz="1000" dirty="0">
              <a:solidFill>
                <a:schemeClr val="tx1">
                  <a:alpha val="80000"/>
                </a:schemeClr>
              </a:solidFill>
              <a:latin typeface="汉仪旗黑-50简" panose="00020600040101010101" pitchFamily="18" charset="-122"/>
              <a:ea typeface="汉仪旗黑-50简" panose="00020600040101010101" pitchFamily="18" charset="-122"/>
              <a:sym typeface="汉仪旗黑-50简" panose="00020600040101010101" pitchFamily="18" charset="-122"/>
            </a:endParaRPr>
          </a:p>
        </p:txBody>
      </p:sp>
      <p:grpSp>
        <p:nvGrpSpPr>
          <p:cNvPr id="67" name="组合 26"/>
          <p:cNvGrpSpPr/>
          <p:nvPr/>
        </p:nvGrpSpPr>
        <p:grpSpPr>
          <a:xfrm>
            <a:off x="920618" y="1220333"/>
            <a:ext cx="796130" cy="796130"/>
            <a:chOff x="923793" y="1755140"/>
            <a:chExt cx="914400" cy="914400"/>
          </a:xfrm>
        </p:grpSpPr>
        <p:sp>
          <p:nvSpPr>
            <p:cNvPr id="1048669" name="椭圆 27"/>
            <p:cNvSpPr/>
            <p:nvPr>
              <p:custDataLst>
                <p:tags r:id="rId4"/>
              </p:custDataLst>
            </p:nvPr>
          </p:nvSpPr>
          <p:spPr>
            <a:xfrm>
              <a:off x="923793" y="175514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70" name="three-presentation-cards_82220"/>
            <p:cNvSpPr/>
            <p:nvPr>
              <p:custDataLst>
                <p:tags r:id="rId5"/>
              </p:custDataLst>
            </p:nvPr>
          </p:nvSpPr>
          <p:spPr>
            <a:xfrm>
              <a:off x="1166312" y="1926590"/>
              <a:ext cx="445008" cy="544873"/>
            </a:xfrm>
            <a:custGeom>
              <a:avLst/>
              <a:gdLst>
                <a:gd name="connsiteX0" fmla="*/ 92587 w 494805"/>
                <a:gd name="connsiteY0" fmla="*/ 334315 h 605845"/>
                <a:gd name="connsiteX1" fmla="*/ 102932 w 494805"/>
                <a:gd name="connsiteY1" fmla="*/ 336041 h 605845"/>
                <a:gd name="connsiteX2" fmla="*/ 242635 w 494805"/>
                <a:gd name="connsiteY2" fmla="*/ 423921 h 605845"/>
                <a:gd name="connsiteX3" fmla="*/ 246937 w 494805"/>
                <a:gd name="connsiteY3" fmla="*/ 442745 h 605845"/>
                <a:gd name="connsiteX4" fmla="*/ 235363 w 494805"/>
                <a:gd name="connsiteY4" fmla="*/ 449190 h 605845"/>
                <a:gd name="connsiteX5" fmla="*/ 228091 w 494805"/>
                <a:gd name="connsiteY5" fmla="*/ 447042 h 605845"/>
                <a:gd name="connsiteX6" fmla="*/ 88388 w 494805"/>
                <a:gd name="connsiteY6" fmla="*/ 359162 h 605845"/>
                <a:gd name="connsiteX7" fmla="*/ 84086 w 494805"/>
                <a:gd name="connsiteY7" fmla="*/ 340338 h 605845"/>
                <a:gd name="connsiteX8" fmla="*/ 92587 w 494805"/>
                <a:gd name="connsiteY8" fmla="*/ 334315 h 605845"/>
                <a:gd name="connsiteX9" fmla="*/ 182952 w 494805"/>
                <a:gd name="connsiteY9" fmla="*/ 322915 h 605845"/>
                <a:gd name="connsiteX10" fmla="*/ 193259 w 494805"/>
                <a:gd name="connsiteY10" fmla="*/ 324680 h 605845"/>
                <a:gd name="connsiteX11" fmla="*/ 242634 w 494805"/>
                <a:gd name="connsiteY11" fmla="*/ 355784 h 605845"/>
                <a:gd name="connsiteX12" fmla="*/ 246936 w 494805"/>
                <a:gd name="connsiteY12" fmla="*/ 374610 h 605845"/>
                <a:gd name="connsiteX13" fmla="*/ 235361 w 494805"/>
                <a:gd name="connsiteY13" fmla="*/ 380953 h 605845"/>
                <a:gd name="connsiteX14" fmla="*/ 228088 w 494805"/>
                <a:gd name="connsiteY14" fmla="*/ 378804 h 605845"/>
                <a:gd name="connsiteX15" fmla="*/ 178713 w 494805"/>
                <a:gd name="connsiteY15" fmla="*/ 347803 h 605845"/>
                <a:gd name="connsiteX16" fmla="*/ 174411 w 494805"/>
                <a:gd name="connsiteY16" fmla="*/ 328978 h 605845"/>
                <a:gd name="connsiteX17" fmla="*/ 182952 w 494805"/>
                <a:gd name="connsiteY17" fmla="*/ 322915 h 605845"/>
                <a:gd name="connsiteX18" fmla="*/ 92579 w 494805"/>
                <a:gd name="connsiteY18" fmla="*/ 266092 h 605845"/>
                <a:gd name="connsiteX19" fmla="*/ 102915 w 494805"/>
                <a:gd name="connsiteY19" fmla="*/ 267908 h 605845"/>
                <a:gd name="connsiteX20" fmla="*/ 152247 w 494805"/>
                <a:gd name="connsiteY20" fmla="*/ 298909 h 605845"/>
                <a:gd name="connsiteX21" fmla="*/ 156545 w 494805"/>
                <a:gd name="connsiteY21" fmla="*/ 317735 h 605845"/>
                <a:gd name="connsiteX22" fmla="*/ 144980 w 494805"/>
                <a:gd name="connsiteY22" fmla="*/ 324078 h 605845"/>
                <a:gd name="connsiteX23" fmla="*/ 137714 w 494805"/>
                <a:gd name="connsiteY23" fmla="*/ 322032 h 605845"/>
                <a:gd name="connsiteX24" fmla="*/ 88382 w 494805"/>
                <a:gd name="connsiteY24" fmla="*/ 290928 h 605845"/>
                <a:gd name="connsiteX25" fmla="*/ 84084 w 494805"/>
                <a:gd name="connsiteY25" fmla="*/ 272103 h 605845"/>
                <a:gd name="connsiteX26" fmla="*/ 92579 w 494805"/>
                <a:gd name="connsiteY26" fmla="*/ 266092 h 605845"/>
                <a:gd name="connsiteX27" fmla="*/ 27343 w 494805"/>
                <a:gd name="connsiteY27" fmla="*/ 147430 h 605845"/>
                <a:gd name="connsiteX28" fmla="*/ 27343 w 494805"/>
                <a:gd name="connsiteY28" fmla="*/ 393718 h 605845"/>
                <a:gd name="connsiteX29" fmla="*/ 303640 w 494805"/>
                <a:gd name="connsiteY29" fmla="*/ 567490 h 605845"/>
                <a:gd name="connsiteX30" fmla="*/ 303640 w 494805"/>
                <a:gd name="connsiteY30" fmla="*/ 321100 h 605845"/>
                <a:gd name="connsiteX31" fmla="*/ 7066 w 494805"/>
                <a:gd name="connsiteY31" fmla="*/ 110711 h 605845"/>
                <a:gd name="connsiteX32" fmla="*/ 20994 w 494805"/>
                <a:gd name="connsiteY32" fmla="*/ 111120 h 605845"/>
                <a:gd name="connsiteX33" fmla="*/ 324532 w 494805"/>
                <a:gd name="connsiteY33" fmla="*/ 302076 h 605845"/>
                <a:gd name="connsiteX34" fmla="*/ 330881 w 494805"/>
                <a:gd name="connsiteY34" fmla="*/ 313633 h 605845"/>
                <a:gd name="connsiteX35" fmla="*/ 330881 w 494805"/>
                <a:gd name="connsiteY35" fmla="*/ 592140 h 605845"/>
                <a:gd name="connsiteX36" fmla="*/ 323917 w 494805"/>
                <a:gd name="connsiteY36" fmla="*/ 604106 h 605845"/>
                <a:gd name="connsiteX37" fmla="*/ 317261 w 494805"/>
                <a:gd name="connsiteY37" fmla="*/ 605845 h 605845"/>
                <a:gd name="connsiteX38" fmla="*/ 309990 w 494805"/>
                <a:gd name="connsiteY38" fmla="*/ 603697 h 605845"/>
                <a:gd name="connsiteX39" fmla="*/ 6452 w 494805"/>
                <a:gd name="connsiteY39" fmla="*/ 412844 h 605845"/>
                <a:gd name="connsiteX40" fmla="*/ 0 w 494805"/>
                <a:gd name="connsiteY40" fmla="*/ 401287 h 605845"/>
                <a:gd name="connsiteX41" fmla="*/ 0 w 494805"/>
                <a:gd name="connsiteY41" fmla="*/ 122678 h 605845"/>
                <a:gd name="connsiteX42" fmla="*/ 7066 w 494805"/>
                <a:gd name="connsiteY42" fmla="*/ 110711 h 605845"/>
                <a:gd name="connsiteX43" fmla="*/ 88994 w 494805"/>
                <a:gd name="connsiteY43" fmla="*/ 56196 h 605845"/>
                <a:gd name="connsiteX44" fmla="*/ 102924 w 494805"/>
                <a:gd name="connsiteY44" fmla="*/ 56605 h 605845"/>
                <a:gd name="connsiteX45" fmla="*/ 406527 w 494805"/>
                <a:gd name="connsiteY45" fmla="*/ 247560 h 605845"/>
                <a:gd name="connsiteX46" fmla="*/ 412878 w 494805"/>
                <a:gd name="connsiteY46" fmla="*/ 259015 h 605845"/>
                <a:gd name="connsiteX47" fmla="*/ 412878 w 494805"/>
                <a:gd name="connsiteY47" fmla="*/ 537624 h 605845"/>
                <a:gd name="connsiteX48" fmla="*/ 405913 w 494805"/>
                <a:gd name="connsiteY48" fmla="*/ 549591 h 605845"/>
                <a:gd name="connsiteX49" fmla="*/ 399255 w 494805"/>
                <a:gd name="connsiteY49" fmla="*/ 551227 h 605845"/>
                <a:gd name="connsiteX50" fmla="*/ 391982 w 494805"/>
                <a:gd name="connsiteY50" fmla="*/ 549181 h 605845"/>
                <a:gd name="connsiteX51" fmla="*/ 351010 w 494805"/>
                <a:gd name="connsiteY51" fmla="*/ 523407 h 605845"/>
                <a:gd name="connsiteX52" fmla="*/ 346708 w 494805"/>
                <a:gd name="connsiteY52" fmla="*/ 504588 h 605845"/>
                <a:gd name="connsiteX53" fmla="*/ 365555 w 494805"/>
                <a:gd name="connsiteY53" fmla="*/ 500292 h 605845"/>
                <a:gd name="connsiteX54" fmla="*/ 385632 w 494805"/>
                <a:gd name="connsiteY54" fmla="*/ 512975 h 605845"/>
                <a:gd name="connsiteX55" fmla="*/ 385632 w 494805"/>
                <a:gd name="connsiteY55" fmla="*/ 266584 h 605845"/>
                <a:gd name="connsiteX56" fmla="*/ 109275 w 494805"/>
                <a:gd name="connsiteY56" fmla="*/ 92812 h 605845"/>
                <a:gd name="connsiteX57" fmla="*/ 109275 w 494805"/>
                <a:gd name="connsiteY57" fmla="*/ 125848 h 605845"/>
                <a:gd name="connsiteX58" fmla="*/ 95652 w 494805"/>
                <a:gd name="connsiteY58" fmla="*/ 139451 h 605845"/>
                <a:gd name="connsiteX59" fmla="*/ 81926 w 494805"/>
                <a:gd name="connsiteY59" fmla="*/ 125848 h 605845"/>
                <a:gd name="connsiteX60" fmla="*/ 81926 w 494805"/>
                <a:gd name="connsiteY60" fmla="*/ 68162 h 605845"/>
                <a:gd name="connsiteX61" fmla="*/ 88994 w 494805"/>
                <a:gd name="connsiteY61" fmla="*/ 56196 h 605845"/>
                <a:gd name="connsiteX62" fmla="*/ 170921 w 494805"/>
                <a:gd name="connsiteY62" fmla="*/ 1720 h 605845"/>
                <a:gd name="connsiteX63" fmla="*/ 184851 w 494805"/>
                <a:gd name="connsiteY63" fmla="*/ 2129 h 605845"/>
                <a:gd name="connsiteX64" fmla="*/ 488454 w 494805"/>
                <a:gd name="connsiteY64" fmla="*/ 192982 h 605845"/>
                <a:gd name="connsiteX65" fmla="*/ 494805 w 494805"/>
                <a:gd name="connsiteY65" fmla="*/ 204539 h 605845"/>
                <a:gd name="connsiteX66" fmla="*/ 494805 w 494805"/>
                <a:gd name="connsiteY66" fmla="*/ 483148 h 605845"/>
                <a:gd name="connsiteX67" fmla="*/ 487840 w 494805"/>
                <a:gd name="connsiteY67" fmla="*/ 495115 h 605845"/>
                <a:gd name="connsiteX68" fmla="*/ 481182 w 494805"/>
                <a:gd name="connsiteY68" fmla="*/ 496751 h 605845"/>
                <a:gd name="connsiteX69" fmla="*/ 473909 w 494805"/>
                <a:gd name="connsiteY69" fmla="*/ 494705 h 605845"/>
                <a:gd name="connsiteX70" fmla="*/ 432937 w 494805"/>
                <a:gd name="connsiteY70" fmla="*/ 468931 h 605845"/>
                <a:gd name="connsiteX71" fmla="*/ 428635 w 494805"/>
                <a:gd name="connsiteY71" fmla="*/ 450112 h 605845"/>
                <a:gd name="connsiteX72" fmla="*/ 447482 w 494805"/>
                <a:gd name="connsiteY72" fmla="*/ 445816 h 605845"/>
                <a:gd name="connsiteX73" fmla="*/ 467559 w 494805"/>
                <a:gd name="connsiteY73" fmla="*/ 458396 h 605845"/>
                <a:gd name="connsiteX74" fmla="*/ 467559 w 494805"/>
                <a:gd name="connsiteY74" fmla="*/ 212108 h 605845"/>
                <a:gd name="connsiteX75" fmla="*/ 191202 w 494805"/>
                <a:gd name="connsiteY75" fmla="*/ 38336 h 605845"/>
                <a:gd name="connsiteX76" fmla="*/ 191202 w 494805"/>
                <a:gd name="connsiteY76" fmla="*/ 71372 h 605845"/>
                <a:gd name="connsiteX77" fmla="*/ 177579 w 494805"/>
                <a:gd name="connsiteY77" fmla="*/ 84975 h 605845"/>
                <a:gd name="connsiteX78" fmla="*/ 163853 w 494805"/>
                <a:gd name="connsiteY78" fmla="*/ 71372 h 605845"/>
                <a:gd name="connsiteX79" fmla="*/ 163853 w 494805"/>
                <a:gd name="connsiteY79" fmla="*/ 13584 h 605845"/>
                <a:gd name="connsiteX80" fmla="*/ 170921 w 494805"/>
                <a:gd name="connsiteY80" fmla="*/ 1720 h 60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94805" h="605845">
                  <a:moveTo>
                    <a:pt x="92587" y="334315"/>
                  </a:moveTo>
                  <a:cubicBezTo>
                    <a:pt x="95993" y="333534"/>
                    <a:pt x="99706" y="334046"/>
                    <a:pt x="102932" y="336041"/>
                  </a:cubicBezTo>
                  <a:lnTo>
                    <a:pt x="242635" y="423921"/>
                  </a:lnTo>
                  <a:cubicBezTo>
                    <a:pt x="248985" y="428013"/>
                    <a:pt x="250931" y="436402"/>
                    <a:pt x="246937" y="442745"/>
                  </a:cubicBezTo>
                  <a:cubicBezTo>
                    <a:pt x="244376" y="446837"/>
                    <a:pt x="239869" y="449190"/>
                    <a:pt x="235363" y="449190"/>
                  </a:cubicBezTo>
                  <a:cubicBezTo>
                    <a:pt x="232905" y="449190"/>
                    <a:pt x="230344" y="448474"/>
                    <a:pt x="228091" y="447042"/>
                  </a:cubicBezTo>
                  <a:lnTo>
                    <a:pt x="88388" y="359162"/>
                  </a:lnTo>
                  <a:cubicBezTo>
                    <a:pt x="81936" y="355172"/>
                    <a:pt x="80092" y="346681"/>
                    <a:pt x="84086" y="340338"/>
                  </a:cubicBezTo>
                  <a:cubicBezTo>
                    <a:pt x="86084" y="337166"/>
                    <a:pt x="89182" y="335095"/>
                    <a:pt x="92587" y="334315"/>
                  </a:cubicBezTo>
                  <a:close/>
                  <a:moveTo>
                    <a:pt x="182952" y="322915"/>
                  </a:moveTo>
                  <a:cubicBezTo>
                    <a:pt x="186370" y="322148"/>
                    <a:pt x="190084" y="322685"/>
                    <a:pt x="193259" y="324680"/>
                  </a:cubicBezTo>
                  <a:lnTo>
                    <a:pt x="242634" y="355784"/>
                  </a:lnTo>
                  <a:cubicBezTo>
                    <a:pt x="248985" y="359774"/>
                    <a:pt x="250931" y="368164"/>
                    <a:pt x="246936" y="374610"/>
                  </a:cubicBezTo>
                  <a:cubicBezTo>
                    <a:pt x="244375" y="378702"/>
                    <a:pt x="239868" y="380953"/>
                    <a:pt x="235361" y="380953"/>
                  </a:cubicBezTo>
                  <a:cubicBezTo>
                    <a:pt x="232902" y="380953"/>
                    <a:pt x="230341" y="380237"/>
                    <a:pt x="228088" y="378804"/>
                  </a:cubicBezTo>
                  <a:lnTo>
                    <a:pt x="178713" y="347803"/>
                  </a:lnTo>
                  <a:cubicBezTo>
                    <a:pt x="172362" y="343711"/>
                    <a:pt x="170416" y="335321"/>
                    <a:pt x="174411" y="328978"/>
                  </a:cubicBezTo>
                  <a:cubicBezTo>
                    <a:pt x="176408" y="325755"/>
                    <a:pt x="179533" y="323683"/>
                    <a:pt x="182952" y="322915"/>
                  </a:cubicBezTo>
                  <a:close/>
                  <a:moveTo>
                    <a:pt x="92579" y="266092"/>
                  </a:moveTo>
                  <a:cubicBezTo>
                    <a:pt x="95982" y="265324"/>
                    <a:pt x="99692" y="265861"/>
                    <a:pt x="102915" y="267908"/>
                  </a:cubicBezTo>
                  <a:lnTo>
                    <a:pt x="152247" y="298909"/>
                  </a:lnTo>
                  <a:cubicBezTo>
                    <a:pt x="158592" y="302899"/>
                    <a:pt x="160537" y="311391"/>
                    <a:pt x="156545" y="317735"/>
                  </a:cubicBezTo>
                  <a:cubicBezTo>
                    <a:pt x="153884" y="321827"/>
                    <a:pt x="149483" y="324078"/>
                    <a:pt x="144980" y="324078"/>
                  </a:cubicBezTo>
                  <a:cubicBezTo>
                    <a:pt x="142422" y="324078"/>
                    <a:pt x="139965" y="323464"/>
                    <a:pt x="137714" y="322032"/>
                  </a:cubicBezTo>
                  <a:lnTo>
                    <a:pt x="88382" y="290928"/>
                  </a:lnTo>
                  <a:cubicBezTo>
                    <a:pt x="81934" y="286938"/>
                    <a:pt x="80092" y="278548"/>
                    <a:pt x="84084" y="272103"/>
                  </a:cubicBezTo>
                  <a:cubicBezTo>
                    <a:pt x="86080" y="268931"/>
                    <a:pt x="89176" y="266859"/>
                    <a:pt x="92579" y="266092"/>
                  </a:cubicBezTo>
                  <a:close/>
                  <a:moveTo>
                    <a:pt x="27343" y="147430"/>
                  </a:moveTo>
                  <a:lnTo>
                    <a:pt x="27343" y="393718"/>
                  </a:lnTo>
                  <a:lnTo>
                    <a:pt x="303640" y="567490"/>
                  </a:lnTo>
                  <a:lnTo>
                    <a:pt x="303640" y="321100"/>
                  </a:lnTo>
                  <a:close/>
                  <a:moveTo>
                    <a:pt x="7066" y="110711"/>
                  </a:moveTo>
                  <a:cubicBezTo>
                    <a:pt x="11470" y="108359"/>
                    <a:pt x="16795" y="108461"/>
                    <a:pt x="20994" y="111120"/>
                  </a:cubicBezTo>
                  <a:lnTo>
                    <a:pt x="324532" y="302076"/>
                  </a:lnTo>
                  <a:cubicBezTo>
                    <a:pt x="328526" y="304531"/>
                    <a:pt x="330881" y="308929"/>
                    <a:pt x="330881" y="313633"/>
                  </a:cubicBezTo>
                  <a:lnTo>
                    <a:pt x="330881" y="592140"/>
                  </a:lnTo>
                  <a:cubicBezTo>
                    <a:pt x="330881" y="597151"/>
                    <a:pt x="328218" y="601754"/>
                    <a:pt x="323917" y="604106"/>
                  </a:cubicBezTo>
                  <a:cubicBezTo>
                    <a:pt x="321767" y="605231"/>
                    <a:pt x="319514" y="605845"/>
                    <a:pt x="317261" y="605845"/>
                  </a:cubicBezTo>
                  <a:cubicBezTo>
                    <a:pt x="314700" y="605845"/>
                    <a:pt x="312243" y="605129"/>
                    <a:pt x="309990" y="603697"/>
                  </a:cubicBezTo>
                  <a:lnTo>
                    <a:pt x="6452" y="412844"/>
                  </a:lnTo>
                  <a:cubicBezTo>
                    <a:pt x="2458" y="410287"/>
                    <a:pt x="0" y="405992"/>
                    <a:pt x="0" y="401287"/>
                  </a:cubicBezTo>
                  <a:lnTo>
                    <a:pt x="0" y="122678"/>
                  </a:lnTo>
                  <a:cubicBezTo>
                    <a:pt x="0" y="117666"/>
                    <a:pt x="2765" y="113166"/>
                    <a:pt x="7066" y="110711"/>
                  </a:cubicBezTo>
                  <a:close/>
                  <a:moveTo>
                    <a:pt x="88994" y="56196"/>
                  </a:moveTo>
                  <a:cubicBezTo>
                    <a:pt x="93398" y="53741"/>
                    <a:pt x="98725" y="53945"/>
                    <a:pt x="102924" y="56605"/>
                  </a:cubicBezTo>
                  <a:lnTo>
                    <a:pt x="406527" y="247560"/>
                  </a:lnTo>
                  <a:cubicBezTo>
                    <a:pt x="410522" y="250015"/>
                    <a:pt x="412878" y="254413"/>
                    <a:pt x="412878" y="259015"/>
                  </a:cubicBezTo>
                  <a:lnTo>
                    <a:pt x="412878" y="537624"/>
                  </a:lnTo>
                  <a:cubicBezTo>
                    <a:pt x="412878" y="542636"/>
                    <a:pt x="410215" y="547136"/>
                    <a:pt x="405913" y="549591"/>
                  </a:cubicBezTo>
                  <a:cubicBezTo>
                    <a:pt x="403762" y="550716"/>
                    <a:pt x="401508" y="551227"/>
                    <a:pt x="399255" y="551227"/>
                  </a:cubicBezTo>
                  <a:cubicBezTo>
                    <a:pt x="396694" y="551227"/>
                    <a:pt x="394236" y="550613"/>
                    <a:pt x="391982" y="549181"/>
                  </a:cubicBezTo>
                  <a:lnTo>
                    <a:pt x="351010" y="523407"/>
                  </a:lnTo>
                  <a:cubicBezTo>
                    <a:pt x="344659" y="519418"/>
                    <a:pt x="342713" y="511031"/>
                    <a:pt x="346708" y="504588"/>
                  </a:cubicBezTo>
                  <a:cubicBezTo>
                    <a:pt x="350805" y="498246"/>
                    <a:pt x="359205" y="496303"/>
                    <a:pt x="365555" y="500292"/>
                  </a:cubicBezTo>
                  <a:lnTo>
                    <a:pt x="385632" y="512975"/>
                  </a:lnTo>
                  <a:lnTo>
                    <a:pt x="385632" y="266584"/>
                  </a:lnTo>
                  <a:lnTo>
                    <a:pt x="109275" y="92812"/>
                  </a:lnTo>
                  <a:lnTo>
                    <a:pt x="109275" y="125848"/>
                  </a:lnTo>
                  <a:cubicBezTo>
                    <a:pt x="109275" y="133416"/>
                    <a:pt x="103129" y="139451"/>
                    <a:pt x="95652" y="139451"/>
                  </a:cubicBezTo>
                  <a:cubicBezTo>
                    <a:pt x="88072" y="139451"/>
                    <a:pt x="81926" y="133416"/>
                    <a:pt x="81926" y="125848"/>
                  </a:cubicBezTo>
                  <a:lnTo>
                    <a:pt x="81926" y="68162"/>
                  </a:lnTo>
                  <a:cubicBezTo>
                    <a:pt x="81926" y="63151"/>
                    <a:pt x="84692" y="58548"/>
                    <a:pt x="88994" y="56196"/>
                  </a:cubicBezTo>
                  <a:close/>
                  <a:moveTo>
                    <a:pt x="170921" y="1720"/>
                  </a:moveTo>
                  <a:cubicBezTo>
                    <a:pt x="175325" y="-735"/>
                    <a:pt x="180652" y="-531"/>
                    <a:pt x="184851" y="2129"/>
                  </a:cubicBezTo>
                  <a:lnTo>
                    <a:pt x="488454" y="192982"/>
                  </a:lnTo>
                  <a:cubicBezTo>
                    <a:pt x="492449" y="195539"/>
                    <a:pt x="494805" y="199834"/>
                    <a:pt x="494805" y="204539"/>
                  </a:cubicBezTo>
                  <a:lnTo>
                    <a:pt x="494805" y="483148"/>
                  </a:lnTo>
                  <a:cubicBezTo>
                    <a:pt x="494805" y="488057"/>
                    <a:pt x="492142" y="492660"/>
                    <a:pt x="487840" y="495115"/>
                  </a:cubicBezTo>
                  <a:cubicBezTo>
                    <a:pt x="485689" y="496240"/>
                    <a:pt x="483435" y="496751"/>
                    <a:pt x="481182" y="496751"/>
                  </a:cubicBezTo>
                  <a:cubicBezTo>
                    <a:pt x="478621" y="496751"/>
                    <a:pt x="476163" y="496035"/>
                    <a:pt x="473909" y="494705"/>
                  </a:cubicBezTo>
                  <a:lnTo>
                    <a:pt x="432937" y="468931"/>
                  </a:lnTo>
                  <a:cubicBezTo>
                    <a:pt x="426586" y="464942"/>
                    <a:pt x="424640" y="456453"/>
                    <a:pt x="428635" y="450112"/>
                  </a:cubicBezTo>
                  <a:cubicBezTo>
                    <a:pt x="432732" y="443770"/>
                    <a:pt x="441132" y="441827"/>
                    <a:pt x="447482" y="445816"/>
                  </a:cubicBezTo>
                  <a:lnTo>
                    <a:pt x="467559" y="458396"/>
                  </a:lnTo>
                  <a:lnTo>
                    <a:pt x="467559" y="212108"/>
                  </a:lnTo>
                  <a:lnTo>
                    <a:pt x="191202" y="38336"/>
                  </a:lnTo>
                  <a:lnTo>
                    <a:pt x="191202" y="71372"/>
                  </a:lnTo>
                  <a:cubicBezTo>
                    <a:pt x="191202" y="78838"/>
                    <a:pt x="185056" y="84975"/>
                    <a:pt x="177579" y="84975"/>
                  </a:cubicBezTo>
                  <a:cubicBezTo>
                    <a:pt x="169999" y="84975"/>
                    <a:pt x="163853" y="78838"/>
                    <a:pt x="163853" y="71372"/>
                  </a:cubicBezTo>
                  <a:lnTo>
                    <a:pt x="163853" y="13584"/>
                  </a:lnTo>
                  <a:cubicBezTo>
                    <a:pt x="163853" y="8675"/>
                    <a:pt x="166619" y="4072"/>
                    <a:pt x="170921" y="172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048671" name="文本框 2"/>
          <p:cNvSpPr txBox="1"/>
          <p:nvPr>
            <p:custDataLst>
              <p:tags r:id="rId6"/>
            </p:custDataLst>
          </p:nvPr>
        </p:nvSpPr>
        <p:spPr>
          <a:xfrm>
            <a:off x="1888490" y="1440180"/>
            <a:ext cx="1560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实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现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过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汉仪旗黑-50简" panose="00020600040101010101" pitchFamily="18" charset="-122"/>
            </a:endParaRPr>
          </a:p>
        </p:txBody>
      </p:sp>
      <p:pic>
        <p:nvPicPr>
          <p:cNvPr id="23561" name="图片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27968" y="579543"/>
            <a:ext cx="1077384" cy="71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62" name="文本框 19"/>
          <p:cNvSpPr txBox="1"/>
          <p:nvPr>
            <p:custDataLst>
              <p:tags r:id="rId9"/>
            </p:custDataLst>
          </p:nvPr>
        </p:nvSpPr>
        <p:spPr>
          <a:xfrm>
            <a:off x="8105775" y="511175"/>
            <a:ext cx="4034790" cy="15817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eaLnBrk="1" hangingPunct="1">
              <a:lnSpc>
                <a:spcPct val="130000"/>
              </a:lnSpc>
            </a:pPr>
            <a:r>
              <a:rPr lang="zh-CN" altLang="en-US" sz="1860" b="1" dirty="0"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产品知识：领域产品知识</a:t>
            </a:r>
            <a:endParaRPr lang="zh-CN" altLang="en-US" sz="1860" b="1" dirty="0"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860" b="1" dirty="0"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专业技能：产品版更能力</a:t>
            </a:r>
            <a:endParaRPr lang="zh-CN" altLang="en-US" sz="1860" b="1" dirty="0"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860" b="1" dirty="0"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专业技能：教学能力</a:t>
            </a:r>
            <a:endParaRPr lang="zh-CN" altLang="en-US" sz="1860" b="1" dirty="0"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860" b="1" dirty="0"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共通能力：项目管理能力</a:t>
            </a:r>
            <a:endParaRPr lang="zh-CN" altLang="en-US" sz="1860" b="1" dirty="0"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1048665" name="文本框 38"/>
          <p:cNvSpPr txBox="1"/>
          <p:nvPr>
            <p:custDataLst>
              <p:tags r:id="rId10"/>
            </p:custDataLst>
          </p:nvPr>
        </p:nvSpPr>
        <p:spPr>
          <a:xfrm>
            <a:off x="527050" y="2169160"/>
            <a:ext cx="8027035" cy="4620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1、确认需求：了解兆元薪资体系，进行需求调研和需求确认。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2、数据处理：根据薪资体系划分到具体的薪资项目，协助客户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汇总整理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薪资计算规则。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3、系统配置：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a.现有HR系统版本过低，不支持目前新税法逻辑的算薪功能，升级HR系统；</a:t>
            </a:r>
            <a:endParaRPr lang="en-US" altLang="zh-CN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b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.设置对应的薪资计算项和薪资计算公式。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4、基础数据录入：请客户整理薪资计算前需要的基础数据，并将数据导入系统。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5、数据测试：测试系统公式逻辑，确保薪资功能正常运行。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6、教学培训：发送薪酬模块操作文档，给客户线上培训薪酬模块操作步骤。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7、客户验收，正式上线运行薪资模块。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" name="任意多边形: 形状 33"/>
          <p:cNvSpPr/>
          <p:nvPr>
            <p:custDataLst>
              <p:tags r:id="rId11"/>
            </p:custDataLst>
          </p:nvPr>
        </p:nvSpPr>
        <p:spPr>
          <a:xfrm>
            <a:off x="8105775" y="2604770"/>
            <a:ext cx="4019550" cy="3838575"/>
          </a:xfrm>
          <a:custGeom>
            <a:avLst/>
            <a:gdLst>
              <a:gd name="connsiteX0" fmla="*/ 4678637 w 6261132"/>
              <a:gd name="connsiteY0" fmla="*/ 5049314 h 6171401"/>
              <a:gd name="connsiteX1" fmla="*/ 4834154 w 6261132"/>
              <a:gd name="connsiteY1" fmla="*/ 5132513 h 6171401"/>
              <a:gd name="connsiteX2" fmla="*/ 4782816 w 6261132"/>
              <a:gd name="connsiteY2" fmla="*/ 5393099 h 6171401"/>
              <a:gd name="connsiteX3" fmla="*/ 3625174 w 6261132"/>
              <a:gd name="connsiteY3" fmla="*/ 6169673 h 6171401"/>
              <a:gd name="connsiteX4" fmla="*/ 3556845 w 6261132"/>
              <a:gd name="connsiteY4" fmla="*/ 6171401 h 6171401"/>
              <a:gd name="connsiteX5" fmla="*/ 3017054 w 6261132"/>
              <a:gd name="connsiteY5" fmla="*/ 6130563 h 6171401"/>
              <a:gd name="connsiteX6" fmla="*/ 3010890 w 6261132"/>
              <a:gd name="connsiteY6" fmla="*/ 6129462 h 6171401"/>
              <a:gd name="connsiteX7" fmla="*/ 4573567 w 6261132"/>
              <a:gd name="connsiteY7" fmla="*/ 5081173 h 6171401"/>
              <a:gd name="connsiteX8" fmla="*/ 4678637 w 6261132"/>
              <a:gd name="connsiteY8" fmla="*/ 5049314 h 6171401"/>
              <a:gd name="connsiteX9" fmla="*/ 5156237 w 6261132"/>
              <a:gd name="connsiteY9" fmla="*/ 4141948 h 6171401"/>
              <a:gd name="connsiteX10" fmla="*/ 5311756 w 6261132"/>
              <a:gd name="connsiteY10" fmla="*/ 4225146 h 6171401"/>
              <a:gd name="connsiteX11" fmla="*/ 5260418 w 6261132"/>
              <a:gd name="connsiteY11" fmla="*/ 4485733 h 6171401"/>
              <a:gd name="connsiteX12" fmla="*/ 2872591 w 6261132"/>
              <a:gd name="connsiteY12" fmla="*/ 6087550 h 6171401"/>
              <a:gd name="connsiteX13" fmla="*/ 2788652 w 6261132"/>
              <a:gd name="connsiteY13" fmla="*/ 6072562 h 6171401"/>
              <a:gd name="connsiteX14" fmla="*/ 2453775 w 6261132"/>
              <a:gd name="connsiteY14" fmla="*/ 5986453 h 6171401"/>
              <a:gd name="connsiteX15" fmla="*/ 2384172 w 6261132"/>
              <a:gd name="connsiteY15" fmla="*/ 5962904 h 6171401"/>
              <a:gd name="connsiteX16" fmla="*/ 5051169 w 6261132"/>
              <a:gd name="connsiteY16" fmla="*/ 4173807 h 6171401"/>
              <a:gd name="connsiteX17" fmla="*/ 5156237 w 6261132"/>
              <a:gd name="connsiteY17" fmla="*/ 4141948 h 6171401"/>
              <a:gd name="connsiteX18" fmla="*/ 5300011 w 6261132"/>
              <a:gd name="connsiteY18" fmla="*/ 3442678 h 6171401"/>
              <a:gd name="connsiteX19" fmla="*/ 5455530 w 6261132"/>
              <a:gd name="connsiteY19" fmla="*/ 3525877 h 6171401"/>
              <a:gd name="connsiteX20" fmla="*/ 5404188 w 6261132"/>
              <a:gd name="connsiteY20" fmla="*/ 3786462 h 6171401"/>
              <a:gd name="connsiteX21" fmla="*/ 2237970 w 6261132"/>
              <a:gd name="connsiteY21" fmla="*/ 5910451 h 6171401"/>
              <a:gd name="connsiteX22" fmla="*/ 2132732 w 6261132"/>
              <a:gd name="connsiteY22" fmla="*/ 5868956 h 6171401"/>
              <a:gd name="connsiteX23" fmla="*/ 1977946 w 6261132"/>
              <a:gd name="connsiteY23" fmla="*/ 5798979 h 6171401"/>
              <a:gd name="connsiteX24" fmla="*/ 1837293 w 6261132"/>
              <a:gd name="connsiteY24" fmla="*/ 5726942 h 6171401"/>
              <a:gd name="connsiteX25" fmla="*/ 5194943 w 6261132"/>
              <a:gd name="connsiteY25" fmla="*/ 3474538 h 6171401"/>
              <a:gd name="connsiteX26" fmla="*/ 5300011 w 6261132"/>
              <a:gd name="connsiteY26" fmla="*/ 3442678 h 6171401"/>
              <a:gd name="connsiteX27" fmla="*/ 3095162 w 6261132"/>
              <a:gd name="connsiteY27" fmla="*/ 3090206 h 6171401"/>
              <a:gd name="connsiteX28" fmla="*/ 3250680 w 6261132"/>
              <a:gd name="connsiteY28" fmla="*/ 3173404 h 6171401"/>
              <a:gd name="connsiteX29" fmla="*/ 3199341 w 6261132"/>
              <a:gd name="connsiteY29" fmla="*/ 3433990 h 6171401"/>
              <a:gd name="connsiteX30" fmla="*/ 894704 w 6261132"/>
              <a:gd name="connsiteY30" fmla="*/ 4980004 h 6171401"/>
              <a:gd name="connsiteX31" fmla="*/ 796490 w 6261132"/>
              <a:gd name="connsiteY31" fmla="*/ 4871940 h 6171401"/>
              <a:gd name="connsiteX32" fmla="*/ 657879 w 6261132"/>
              <a:gd name="connsiteY32" fmla="*/ 4686580 h 6171401"/>
              <a:gd name="connsiteX33" fmla="*/ 2990094 w 6261132"/>
              <a:gd name="connsiteY33" fmla="*/ 3122066 h 6171401"/>
              <a:gd name="connsiteX34" fmla="*/ 3095162 w 6261132"/>
              <a:gd name="connsiteY34" fmla="*/ 3090206 h 6171401"/>
              <a:gd name="connsiteX35" fmla="*/ 6091782 w 6261132"/>
              <a:gd name="connsiteY35" fmla="*/ 2306266 h 6171401"/>
              <a:gd name="connsiteX36" fmla="*/ 6229271 w 6261132"/>
              <a:gd name="connsiteY36" fmla="*/ 2388540 h 6171401"/>
              <a:gd name="connsiteX37" fmla="*/ 6177932 w 6261132"/>
              <a:gd name="connsiteY37" fmla="*/ 2649126 h 6171401"/>
              <a:gd name="connsiteX38" fmla="*/ 5297270 w 6261132"/>
              <a:gd name="connsiteY38" fmla="*/ 3239900 h 6171401"/>
              <a:gd name="connsiteX39" fmla="*/ 5089664 w 6261132"/>
              <a:gd name="connsiteY39" fmla="*/ 3241046 h 6171401"/>
              <a:gd name="connsiteX40" fmla="*/ 5084584 w 6261132"/>
              <a:gd name="connsiteY40" fmla="*/ 3236014 h 6171401"/>
              <a:gd name="connsiteX41" fmla="*/ 5055367 w 6261132"/>
              <a:gd name="connsiteY41" fmla="*/ 3230115 h 6171401"/>
              <a:gd name="connsiteX42" fmla="*/ 4963769 w 6261132"/>
              <a:gd name="connsiteY42" fmla="*/ 3290831 h 6171401"/>
              <a:gd name="connsiteX43" fmla="*/ 4956676 w 6261132"/>
              <a:gd name="connsiteY43" fmla="*/ 3325960 h 6171401"/>
              <a:gd name="connsiteX44" fmla="*/ 4955126 w 6261132"/>
              <a:gd name="connsiteY44" fmla="*/ 3325647 h 6171401"/>
              <a:gd name="connsiteX45" fmla="*/ 4958940 w 6261132"/>
              <a:gd name="connsiteY45" fmla="*/ 3334883 h 6171401"/>
              <a:gd name="connsiteX46" fmla="*/ 4879135 w 6261132"/>
              <a:gd name="connsiteY46" fmla="*/ 3526538 h 6171401"/>
              <a:gd name="connsiteX47" fmla="*/ 1708475 w 6261132"/>
              <a:gd name="connsiteY47" fmla="*/ 5653504 h 6171401"/>
              <a:gd name="connsiteX48" fmla="*/ 1680938 w 6261132"/>
              <a:gd name="connsiteY48" fmla="*/ 5637672 h 6171401"/>
              <a:gd name="connsiteX49" fmla="*/ 1539163 w 6261132"/>
              <a:gd name="connsiteY49" fmla="*/ 5546780 h 6171401"/>
              <a:gd name="connsiteX50" fmla="*/ 1375630 w 6261132"/>
              <a:gd name="connsiteY50" fmla="*/ 5424493 h 6171401"/>
              <a:gd name="connsiteX51" fmla="*/ 4669886 w 6261132"/>
              <a:gd name="connsiteY51" fmla="*/ 3214614 h 6171401"/>
              <a:gd name="connsiteX52" fmla="*/ 4774954 w 6261132"/>
              <a:gd name="connsiteY52" fmla="*/ 3182754 h 6171401"/>
              <a:gd name="connsiteX53" fmla="*/ 4861778 w 6261132"/>
              <a:gd name="connsiteY53" fmla="*/ 3204240 h 6171401"/>
              <a:gd name="connsiteX54" fmla="*/ 4884798 w 6261132"/>
              <a:gd name="connsiteY54" fmla="*/ 3220161 h 6171401"/>
              <a:gd name="connsiteX55" fmla="*/ 4922898 w 6261132"/>
              <a:gd name="connsiteY55" fmla="*/ 3227853 h 6171401"/>
              <a:gd name="connsiteX56" fmla="*/ 5014497 w 6261132"/>
              <a:gd name="connsiteY56" fmla="*/ 3167136 h 6171401"/>
              <a:gd name="connsiteX57" fmla="*/ 5018877 w 6261132"/>
              <a:gd name="connsiteY57" fmla="*/ 3145446 h 6171401"/>
              <a:gd name="connsiteX58" fmla="*/ 5008215 w 6261132"/>
              <a:gd name="connsiteY58" fmla="*/ 3119631 h 6171401"/>
              <a:gd name="connsiteX59" fmla="*/ 5088021 w 6261132"/>
              <a:gd name="connsiteY59" fmla="*/ 2927976 h 6171401"/>
              <a:gd name="connsiteX60" fmla="*/ 5968686 w 6261132"/>
              <a:gd name="connsiteY60" fmla="*/ 2337201 h 6171401"/>
              <a:gd name="connsiteX61" fmla="*/ 6037614 w 6261132"/>
              <a:gd name="connsiteY61" fmla="*/ 2308734 h 6171401"/>
              <a:gd name="connsiteX62" fmla="*/ 6091782 w 6261132"/>
              <a:gd name="connsiteY62" fmla="*/ 2306266 h 6171401"/>
              <a:gd name="connsiteX63" fmla="*/ 5695379 w 6261132"/>
              <a:gd name="connsiteY63" fmla="*/ 1976925 h 6171401"/>
              <a:gd name="connsiteX64" fmla="*/ 5832868 w 6261132"/>
              <a:gd name="connsiteY64" fmla="*/ 2059197 h 6171401"/>
              <a:gd name="connsiteX65" fmla="*/ 5781531 w 6261132"/>
              <a:gd name="connsiteY65" fmla="*/ 2319785 h 6171401"/>
              <a:gd name="connsiteX66" fmla="*/ 5458862 w 6261132"/>
              <a:gd name="connsiteY66" fmla="*/ 2536238 h 6171401"/>
              <a:gd name="connsiteX67" fmla="*/ 5251257 w 6261132"/>
              <a:gd name="connsiteY67" fmla="*/ 2537386 h 6171401"/>
              <a:gd name="connsiteX68" fmla="*/ 5240106 w 6261132"/>
              <a:gd name="connsiteY68" fmla="*/ 2526339 h 6171401"/>
              <a:gd name="connsiteX69" fmla="*/ 5239544 w 6261132"/>
              <a:gd name="connsiteY69" fmla="*/ 2529120 h 6171401"/>
              <a:gd name="connsiteX70" fmla="*/ 5206355 w 6261132"/>
              <a:gd name="connsiteY70" fmla="*/ 2522419 h 6171401"/>
              <a:gd name="connsiteX71" fmla="*/ 5114757 w 6261132"/>
              <a:gd name="connsiteY71" fmla="*/ 2583135 h 6171401"/>
              <a:gd name="connsiteX72" fmla="*/ 5107664 w 6261132"/>
              <a:gd name="connsiteY72" fmla="*/ 2618263 h 6171401"/>
              <a:gd name="connsiteX73" fmla="*/ 5106978 w 6261132"/>
              <a:gd name="connsiteY73" fmla="*/ 2618125 h 6171401"/>
              <a:gd name="connsiteX74" fmla="*/ 5112015 w 6261132"/>
              <a:gd name="connsiteY74" fmla="*/ 2630320 h 6171401"/>
              <a:gd name="connsiteX75" fmla="*/ 5032209 w 6261132"/>
              <a:gd name="connsiteY75" fmla="*/ 2821977 h 6171401"/>
              <a:gd name="connsiteX76" fmla="*/ 1270176 w 6261132"/>
              <a:gd name="connsiteY76" fmla="*/ 5345654 h 6171401"/>
              <a:gd name="connsiteX77" fmla="*/ 1270151 w 6261132"/>
              <a:gd name="connsiteY77" fmla="*/ 5345635 h 6171401"/>
              <a:gd name="connsiteX78" fmla="*/ 1022004 w 6261132"/>
              <a:gd name="connsiteY78" fmla="*/ 5120103 h 6171401"/>
              <a:gd name="connsiteX79" fmla="*/ 987977 w 6261132"/>
              <a:gd name="connsiteY79" fmla="*/ 5082663 h 6171401"/>
              <a:gd name="connsiteX80" fmla="*/ 4822962 w 6261132"/>
              <a:gd name="connsiteY80" fmla="*/ 2510051 h 6171401"/>
              <a:gd name="connsiteX81" fmla="*/ 4928030 w 6261132"/>
              <a:gd name="connsiteY81" fmla="*/ 2478191 h 6171401"/>
              <a:gd name="connsiteX82" fmla="*/ 5014853 w 6261132"/>
              <a:gd name="connsiteY82" fmla="*/ 2499677 h 6171401"/>
              <a:gd name="connsiteX83" fmla="*/ 5021375 w 6261132"/>
              <a:gd name="connsiteY83" fmla="*/ 2504187 h 6171401"/>
              <a:gd name="connsiteX84" fmla="*/ 5021581 w 6261132"/>
              <a:gd name="connsiteY84" fmla="*/ 2503167 h 6171401"/>
              <a:gd name="connsiteX85" fmla="*/ 5035191 w 6261132"/>
              <a:gd name="connsiteY85" fmla="*/ 2512344 h 6171401"/>
              <a:gd name="connsiteX86" fmla="*/ 5073886 w 6261132"/>
              <a:gd name="connsiteY86" fmla="*/ 2520157 h 6171401"/>
              <a:gd name="connsiteX87" fmla="*/ 5165485 w 6261132"/>
              <a:gd name="connsiteY87" fmla="*/ 2459440 h 6171401"/>
              <a:gd name="connsiteX88" fmla="*/ 5172800 w 6261132"/>
              <a:gd name="connsiteY88" fmla="*/ 2423214 h 6171401"/>
              <a:gd name="connsiteX89" fmla="*/ 5169809 w 6261132"/>
              <a:gd name="connsiteY89" fmla="*/ 2415972 h 6171401"/>
              <a:gd name="connsiteX90" fmla="*/ 5249613 w 6261132"/>
              <a:gd name="connsiteY90" fmla="*/ 2224314 h 6171401"/>
              <a:gd name="connsiteX91" fmla="*/ 5572281 w 6261132"/>
              <a:gd name="connsiteY91" fmla="*/ 2007859 h 6171401"/>
              <a:gd name="connsiteX92" fmla="*/ 5641211 w 6261132"/>
              <a:gd name="connsiteY92" fmla="*/ 1979393 h 6171401"/>
              <a:gd name="connsiteX93" fmla="*/ 5695379 w 6261132"/>
              <a:gd name="connsiteY93" fmla="*/ 1976925 h 6171401"/>
              <a:gd name="connsiteX94" fmla="*/ 2782013 w 6261132"/>
              <a:gd name="connsiteY94" fmla="*/ 1506632 h 6171401"/>
              <a:gd name="connsiteX95" fmla="*/ 2937530 w 6261132"/>
              <a:gd name="connsiteY95" fmla="*/ 1589831 h 6171401"/>
              <a:gd name="connsiteX96" fmla="*/ 2886192 w 6261132"/>
              <a:gd name="connsiteY96" fmla="*/ 1850414 h 6171401"/>
              <a:gd name="connsiteX97" fmla="*/ 154161 w 6261132"/>
              <a:gd name="connsiteY97" fmla="*/ 3683136 h 6171401"/>
              <a:gd name="connsiteX98" fmla="*/ 108547 w 6261132"/>
              <a:gd name="connsiteY98" fmla="*/ 3522506 h 6171401"/>
              <a:gd name="connsiteX99" fmla="*/ 69529 w 6261132"/>
              <a:gd name="connsiteY99" fmla="*/ 3353446 h 6171401"/>
              <a:gd name="connsiteX100" fmla="*/ 59029 w 6261132"/>
              <a:gd name="connsiteY100" fmla="*/ 3294660 h 6171401"/>
              <a:gd name="connsiteX101" fmla="*/ 2676944 w 6261132"/>
              <a:gd name="connsiteY101" fmla="*/ 1538492 h 6171401"/>
              <a:gd name="connsiteX102" fmla="*/ 2782013 w 6261132"/>
              <a:gd name="connsiteY102" fmla="*/ 1506632 h 6171401"/>
              <a:gd name="connsiteX103" fmla="*/ 5608082 w 6261132"/>
              <a:gd name="connsiteY103" fmla="*/ 1407666 h 6171401"/>
              <a:gd name="connsiteX104" fmla="*/ 5745570 w 6261132"/>
              <a:gd name="connsiteY104" fmla="*/ 1489940 h 6171401"/>
              <a:gd name="connsiteX105" fmla="*/ 5694231 w 6261132"/>
              <a:gd name="connsiteY105" fmla="*/ 1750527 h 6171401"/>
              <a:gd name="connsiteX106" fmla="*/ 4173862 w 6261132"/>
              <a:gd name="connsiteY106" fmla="*/ 2770430 h 6171401"/>
              <a:gd name="connsiteX107" fmla="*/ 3966255 w 6261132"/>
              <a:gd name="connsiteY107" fmla="*/ 2771578 h 6171401"/>
              <a:gd name="connsiteX108" fmla="*/ 3962604 w 6261132"/>
              <a:gd name="connsiteY108" fmla="*/ 2767960 h 6171401"/>
              <a:gd name="connsiteX109" fmla="*/ 3962081 w 6261132"/>
              <a:gd name="connsiteY109" fmla="*/ 2770550 h 6171401"/>
              <a:gd name="connsiteX110" fmla="*/ 3928892 w 6261132"/>
              <a:gd name="connsiteY110" fmla="*/ 2763849 h 6171401"/>
              <a:gd name="connsiteX111" fmla="*/ 3837294 w 6261132"/>
              <a:gd name="connsiteY111" fmla="*/ 2824566 h 6171401"/>
              <a:gd name="connsiteX112" fmla="*/ 3833099 w 6261132"/>
              <a:gd name="connsiteY112" fmla="*/ 2845340 h 6171401"/>
              <a:gd name="connsiteX113" fmla="*/ 3841529 w 6261132"/>
              <a:gd name="connsiteY113" fmla="*/ 2865753 h 6171401"/>
              <a:gd name="connsiteX114" fmla="*/ 3761723 w 6261132"/>
              <a:gd name="connsiteY114" fmla="*/ 3057408 h 6171401"/>
              <a:gd name="connsiteX115" fmla="*/ 3609363 w 6261132"/>
              <a:gd name="connsiteY115" fmla="*/ 3159616 h 6171401"/>
              <a:gd name="connsiteX116" fmla="*/ 3348777 w 6261132"/>
              <a:gd name="connsiteY116" fmla="*/ 3108278 h 6171401"/>
              <a:gd name="connsiteX117" fmla="*/ 3400115 w 6261132"/>
              <a:gd name="connsiteY117" fmla="*/ 2847692 h 6171401"/>
              <a:gd name="connsiteX118" fmla="*/ 3552476 w 6261132"/>
              <a:gd name="connsiteY118" fmla="*/ 2745485 h 6171401"/>
              <a:gd name="connsiteX119" fmla="*/ 3621405 w 6261132"/>
              <a:gd name="connsiteY119" fmla="*/ 2717017 h 6171401"/>
              <a:gd name="connsiteX120" fmla="*/ 3675574 w 6261132"/>
              <a:gd name="connsiteY120" fmla="*/ 2714549 h 6171401"/>
              <a:gd name="connsiteX121" fmla="*/ 3752324 w 6261132"/>
              <a:gd name="connsiteY121" fmla="*/ 2739524 h 6171401"/>
              <a:gd name="connsiteX122" fmla="*/ 3776442 w 6261132"/>
              <a:gd name="connsiteY122" fmla="*/ 2757554 h 6171401"/>
              <a:gd name="connsiteX123" fmla="*/ 3796423 w 6261132"/>
              <a:gd name="connsiteY123" fmla="*/ 2761588 h 6171401"/>
              <a:gd name="connsiteX124" fmla="*/ 3888022 w 6261132"/>
              <a:gd name="connsiteY124" fmla="*/ 2700871 h 6171401"/>
              <a:gd name="connsiteX125" fmla="*/ 3893843 w 6261132"/>
              <a:gd name="connsiteY125" fmla="*/ 2672042 h 6171401"/>
              <a:gd name="connsiteX126" fmla="*/ 3884807 w 6261132"/>
              <a:gd name="connsiteY126" fmla="*/ 2650163 h 6171401"/>
              <a:gd name="connsiteX127" fmla="*/ 3964613 w 6261132"/>
              <a:gd name="connsiteY127" fmla="*/ 2458506 h 6171401"/>
              <a:gd name="connsiteX128" fmla="*/ 5484984 w 6261132"/>
              <a:gd name="connsiteY128" fmla="*/ 1438602 h 6171401"/>
              <a:gd name="connsiteX129" fmla="*/ 5553914 w 6261132"/>
              <a:gd name="connsiteY129" fmla="*/ 1410133 h 6171401"/>
              <a:gd name="connsiteX130" fmla="*/ 5608082 w 6261132"/>
              <a:gd name="connsiteY130" fmla="*/ 1407666 h 6171401"/>
              <a:gd name="connsiteX131" fmla="*/ 4852265 w 6261132"/>
              <a:gd name="connsiteY131" fmla="*/ 1326647 h 6171401"/>
              <a:gd name="connsiteX132" fmla="*/ 4989754 w 6261132"/>
              <a:gd name="connsiteY132" fmla="*/ 1408921 h 6171401"/>
              <a:gd name="connsiteX133" fmla="*/ 4938416 w 6261132"/>
              <a:gd name="connsiteY133" fmla="*/ 1669507 h 6171401"/>
              <a:gd name="connsiteX134" fmla="*/ 4391625 w 6261132"/>
              <a:gd name="connsiteY134" fmla="*/ 2036308 h 6171401"/>
              <a:gd name="connsiteX135" fmla="*/ 4184020 w 6261132"/>
              <a:gd name="connsiteY135" fmla="*/ 2037454 h 6171401"/>
              <a:gd name="connsiteX136" fmla="*/ 4163849 w 6261132"/>
              <a:gd name="connsiteY136" fmla="*/ 2017473 h 6171401"/>
              <a:gd name="connsiteX137" fmla="*/ 4163457 w 6261132"/>
              <a:gd name="connsiteY137" fmla="*/ 2020053 h 6171401"/>
              <a:gd name="connsiteX138" fmla="*/ 4129984 w 6261132"/>
              <a:gd name="connsiteY138" fmla="*/ 2014967 h 6171401"/>
              <a:gd name="connsiteX139" fmla="*/ 4055115 w 6261132"/>
              <a:gd name="connsiteY139" fmla="*/ 2054820 h 6171401"/>
              <a:gd name="connsiteX140" fmla="*/ 4051485 w 6261132"/>
              <a:gd name="connsiteY140" fmla="*/ 2061515 h 6171401"/>
              <a:gd name="connsiteX141" fmla="*/ 4073159 w 6261132"/>
              <a:gd name="connsiteY141" fmla="*/ 2113994 h 6171401"/>
              <a:gd name="connsiteX142" fmla="*/ 3993352 w 6261132"/>
              <a:gd name="connsiteY142" fmla="*/ 2305652 h 6171401"/>
              <a:gd name="connsiteX143" fmla="*/ 587342 w 6261132"/>
              <a:gd name="connsiteY143" fmla="*/ 4590496 h 6171401"/>
              <a:gd name="connsiteX144" fmla="*/ 504426 w 6261132"/>
              <a:gd name="connsiteY144" fmla="*/ 4461159 h 6171401"/>
              <a:gd name="connsiteX145" fmla="*/ 420288 w 6261132"/>
              <a:gd name="connsiteY145" fmla="*/ 4314827 h 6171401"/>
              <a:gd name="connsiteX146" fmla="*/ 395678 w 6261132"/>
              <a:gd name="connsiteY146" fmla="*/ 4266775 h 6171401"/>
              <a:gd name="connsiteX147" fmla="*/ 3784106 w 6261132"/>
              <a:gd name="connsiteY147" fmla="*/ 1993727 h 6171401"/>
              <a:gd name="connsiteX148" fmla="*/ 3889171 w 6261132"/>
              <a:gd name="connsiteY148" fmla="*/ 1961868 h 6171401"/>
              <a:gd name="connsiteX149" fmla="*/ 4013633 w 6261132"/>
              <a:gd name="connsiteY149" fmla="*/ 2009381 h 6171401"/>
              <a:gd name="connsiteX150" fmla="*/ 4017686 w 6261132"/>
              <a:gd name="connsiteY150" fmla="*/ 2014037 h 6171401"/>
              <a:gd name="connsiteX151" fmla="*/ 4035831 w 6261132"/>
              <a:gd name="connsiteY151" fmla="*/ 2009449 h 6171401"/>
              <a:gd name="connsiteX152" fmla="*/ 4092039 w 6261132"/>
              <a:gd name="connsiteY152" fmla="*/ 1915015 h 6171401"/>
              <a:gd name="connsiteX153" fmla="*/ 4088795 w 6261132"/>
              <a:gd name="connsiteY153" fmla="*/ 1902197 h 6171401"/>
              <a:gd name="connsiteX154" fmla="*/ 4093098 w 6261132"/>
              <a:gd name="connsiteY154" fmla="*/ 1902849 h 6171401"/>
              <a:gd name="connsiteX155" fmla="*/ 4102590 w 6261132"/>
              <a:gd name="connsiteY155" fmla="*/ 1907996 h 6171401"/>
              <a:gd name="connsiteX156" fmla="*/ 4102739 w 6261132"/>
              <a:gd name="connsiteY156" fmla="*/ 1844043 h 6171401"/>
              <a:gd name="connsiteX157" fmla="*/ 4182379 w 6261132"/>
              <a:gd name="connsiteY157" fmla="*/ 1724384 h 6171401"/>
              <a:gd name="connsiteX158" fmla="*/ 4729168 w 6261132"/>
              <a:gd name="connsiteY158" fmla="*/ 1357583 h 6171401"/>
              <a:gd name="connsiteX159" fmla="*/ 4798097 w 6261132"/>
              <a:gd name="connsiteY159" fmla="*/ 1329115 h 6171401"/>
              <a:gd name="connsiteX160" fmla="*/ 4852265 w 6261132"/>
              <a:gd name="connsiteY160" fmla="*/ 1326647 h 6171401"/>
              <a:gd name="connsiteX161" fmla="*/ 4397157 w 6261132"/>
              <a:gd name="connsiteY161" fmla="*/ 1017511 h 6171401"/>
              <a:gd name="connsiteX162" fmla="*/ 4534645 w 6261132"/>
              <a:gd name="connsiteY162" fmla="*/ 1099786 h 6171401"/>
              <a:gd name="connsiteX163" fmla="*/ 4483306 w 6261132"/>
              <a:gd name="connsiteY163" fmla="*/ 1360371 h 6171401"/>
              <a:gd name="connsiteX164" fmla="*/ 3295018 w 6261132"/>
              <a:gd name="connsiteY164" fmla="*/ 2157508 h 6171401"/>
              <a:gd name="connsiteX165" fmla="*/ 3087413 w 6261132"/>
              <a:gd name="connsiteY165" fmla="*/ 2158656 h 6171401"/>
              <a:gd name="connsiteX166" fmla="*/ 3065396 w 6261132"/>
              <a:gd name="connsiteY166" fmla="*/ 2136845 h 6171401"/>
              <a:gd name="connsiteX167" fmla="*/ 3058737 w 6261132"/>
              <a:gd name="connsiteY167" fmla="*/ 2135500 h 6171401"/>
              <a:gd name="connsiteX168" fmla="*/ 2967139 w 6261132"/>
              <a:gd name="connsiteY168" fmla="*/ 2196217 h 6171401"/>
              <a:gd name="connsiteX169" fmla="*/ 2962200 w 6261132"/>
              <a:gd name="connsiteY169" fmla="*/ 2220678 h 6171401"/>
              <a:gd name="connsiteX170" fmla="*/ 2970976 w 6261132"/>
              <a:gd name="connsiteY170" fmla="*/ 2241929 h 6171401"/>
              <a:gd name="connsiteX171" fmla="*/ 2891169 w 6261132"/>
              <a:gd name="connsiteY171" fmla="*/ 2433586 h 6171401"/>
              <a:gd name="connsiteX172" fmla="*/ 335744 w 6261132"/>
              <a:gd name="connsiteY172" fmla="*/ 4147835 h 6171401"/>
              <a:gd name="connsiteX173" fmla="*/ 273150 w 6261132"/>
              <a:gd name="connsiteY173" fmla="*/ 4009383 h 6171401"/>
              <a:gd name="connsiteX174" fmla="*/ 210583 w 6261132"/>
              <a:gd name="connsiteY174" fmla="*/ 3850699 h 6171401"/>
              <a:gd name="connsiteX175" fmla="*/ 190950 w 6261132"/>
              <a:gd name="connsiteY175" fmla="*/ 3792674 h 6171401"/>
              <a:gd name="connsiteX176" fmla="*/ 2681922 w 6261132"/>
              <a:gd name="connsiteY176" fmla="*/ 2121662 h 6171401"/>
              <a:gd name="connsiteX177" fmla="*/ 2786989 w 6261132"/>
              <a:gd name="connsiteY177" fmla="*/ 2089803 h 6171401"/>
              <a:gd name="connsiteX178" fmla="*/ 2873814 w 6261132"/>
              <a:gd name="connsiteY178" fmla="*/ 2111287 h 6171401"/>
              <a:gd name="connsiteX179" fmla="*/ 2897014 w 6261132"/>
              <a:gd name="connsiteY179" fmla="*/ 2127332 h 6171401"/>
              <a:gd name="connsiteX180" fmla="*/ 2926268 w 6261132"/>
              <a:gd name="connsiteY180" fmla="*/ 2133239 h 6171401"/>
              <a:gd name="connsiteX181" fmla="*/ 3017867 w 6261132"/>
              <a:gd name="connsiteY181" fmla="*/ 2072522 h 6171401"/>
              <a:gd name="connsiteX182" fmla="*/ 3018744 w 6261132"/>
              <a:gd name="connsiteY182" fmla="*/ 2068183 h 6171401"/>
              <a:gd name="connsiteX183" fmla="*/ 3005964 w 6261132"/>
              <a:gd name="connsiteY183" fmla="*/ 2037241 h 6171401"/>
              <a:gd name="connsiteX184" fmla="*/ 3085770 w 6261132"/>
              <a:gd name="connsiteY184" fmla="*/ 1845585 h 6171401"/>
              <a:gd name="connsiteX185" fmla="*/ 4274059 w 6261132"/>
              <a:gd name="connsiteY185" fmla="*/ 1048448 h 6171401"/>
              <a:gd name="connsiteX186" fmla="*/ 4342988 w 6261132"/>
              <a:gd name="connsiteY186" fmla="*/ 1019980 h 6171401"/>
              <a:gd name="connsiteX187" fmla="*/ 4397157 w 6261132"/>
              <a:gd name="connsiteY187" fmla="*/ 1017511 h 6171401"/>
              <a:gd name="connsiteX188" fmla="*/ 1585965 w 6261132"/>
              <a:gd name="connsiteY188" fmla="*/ 521198 h 6171401"/>
              <a:gd name="connsiteX189" fmla="*/ 1741484 w 6261132"/>
              <a:gd name="connsiteY189" fmla="*/ 604396 h 6171401"/>
              <a:gd name="connsiteX190" fmla="*/ 1690145 w 6261132"/>
              <a:gd name="connsiteY190" fmla="*/ 864982 h 6171401"/>
              <a:gd name="connsiteX191" fmla="*/ 77493 w 6261132"/>
              <a:gd name="connsiteY191" fmla="*/ 1946793 h 6171401"/>
              <a:gd name="connsiteX192" fmla="*/ 77816 w 6261132"/>
              <a:gd name="connsiteY192" fmla="*/ 1944984 h 6171401"/>
              <a:gd name="connsiteX193" fmla="*/ 218860 w 6261132"/>
              <a:gd name="connsiteY193" fmla="*/ 1447744 h 6171401"/>
              <a:gd name="connsiteX194" fmla="*/ 244633 w 6261132"/>
              <a:gd name="connsiteY194" fmla="*/ 1382379 h 6171401"/>
              <a:gd name="connsiteX195" fmla="*/ 1480897 w 6261132"/>
              <a:gd name="connsiteY195" fmla="*/ 553057 h 6171401"/>
              <a:gd name="connsiteX196" fmla="*/ 1585965 w 6261132"/>
              <a:gd name="connsiteY196" fmla="*/ 521198 h 6171401"/>
              <a:gd name="connsiteX197" fmla="*/ 4534469 w 6261132"/>
              <a:gd name="connsiteY197" fmla="*/ 334122 h 6171401"/>
              <a:gd name="connsiteX198" fmla="*/ 4671957 w 6261132"/>
              <a:gd name="connsiteY198" fmla="*/ 416396 h 6171401"/>
              <a:gd name="connsiteX199" fmla="*/ 4620620 w 6261132"/>
              <a:gd name="connsiteY199" fmla="*/ 676982 h 6171401"/>
              <a:gd name="connsiteX200" fmla="*/ 3263333 w 6261132"/>
              <a:gd name="connsiteY200" fmla="*/ 1587487 h 6171401"/>
              <a:gd name="connsiteX201" fmla="*/ 3002748 w 6261132"/>
              <a:gd name="connsiteY201" fmla="*/ 1536149 h 6171401"/>
              <a:gd name="connsiteX202" fmla="*/ 3054087 w 6261132"/>
              <a:gd name="connsiteY202" fmla="*/ 1275562 h 6171401"/>
              <a:gd name="connsiteX203" fmla="*/ 4411371 w 6261132"/>
              <a:gd name="connsiteY203" fmla="*/ 365058 h 6171401"/>
              <a:gd name="connsiteX204" fmla="*/ 4480300 w 6261132"/>
              <a:gd name="connsiteY204" fmla="*/ 336590 h 6171401"/>
              <a:gd name="connsiteX205" fmla="*/ 4534469 w 6261132"/>
              <a:gd name="connsiteY205" fmla="*/ 334122 h 6171401"/>
              <a:gd name="connsiteX206" fmla="*/ 1217261 w 6261132"/>
              <a:gd name="connsiteY206" fmla="*/ 203157 h 6171401"/>
              <a:gd name="connsiteX207" fmla="*/ 1372781 w 6261132"/>
              <a:gd name="connsiteY207" fmla="*/ 286357 h 6171401"/>
              <a:gd name="connsiteX208" fmla="*/ 1321442 w 6261132"/>
              <a:gd name="connsiteY208" fmla="*/ 546939 h 6171401"/>
              <a:gd name="connsiteX209" fmla="*/ 296722 w 6261132"/>
              <a:gd name="connsiteY209" fmla="*/ 1234352 h 6171401"/>
              <a:gd name="connsiteX210" fmla="*/ 361881 w 6261132"/>
              <a:gd name="connsiteY210" fmla="*/ 1090225 h 6171401"/>
              <a:gd name="connsiteX211" fmla="*/ 716522 w 6261132"/>
              <a:gd name="connsiteY211" fmla="*/ 506183 h 6171401"/>
              <a:gd name="connsiteX212" fmla="*/ 726054 w 6261132"/>
              <a:gd name="connsiteY212" fmla="*/ 494052 h 6171401"/>
              <a:gd name="connsiteX213" fmla="*/ 1112196 w 6261132"/>
              <a:gd name="connsiteY213" fmla="*/ 235017 h 6171401"/>
              <a:gd name="connsiteX214" fmla="*/ 1217261 w 6261132"/>
              <a:gd name="connsiteY214" fmla="*/ 203157 h 6171401"/>
              <a:gd name="connsiteX215" fmla="*/ 5612774 w 6261132"/>
              <a:gd name="connsiteY215" fmla="*/ 195916 h 6171401"/>
              <a:gd name="connsiteX216" fmla="*/ 5750264 w 6261132"/>
              <a:gd name="connsiteY216" fmla="*/ 278192 h 6171401"/>
              <a:gd name="connsiteX217" fmla="*/ 5698927 w 6261132"/>
              <a:gd name="connsiteY217" fmla="*/ 538777 h 6171401"/>
              <a:gd name="connsiteX218" fmla="*/ 4888407 w 6261132"/>
              <a:gd name="connsiteY218" fmla="*/ 1082495 h 6171401"/>
              <a:gd name="connsiteX219" fmla="*/ 4627822 w 6261132"/>
              <a:gd name="connsiteY219" fmla="*/ 1031157 h 6171401"/>
              <a:gd name="connsiteX220" fmla="*/ 4679161 w 6261132"/>
              <a:gd name="connsiteY220" fmla="*/ 770571 h 6171401"/>
              <a:gd name="connsiteX221" fmla="*/ 5489678 w 6261132"/>
              <a:gd name="connsiteY221" fmla="*/ 226852 h 6171401"/>
              <a:gd name="connsiteX222" fmla="*/ 5558607 w 6261132"/>
              <a:gd name="connsiteY222" fmla="*/ 198385 h 6171401"/>
              <a:gd name="connsiteX223" fmla="*/ 5612774 w 6261132"/>
              <a:gd name="connsiteY223" fmla="*/ 195916 h 6171401"/>
              <a:gd name="connsiteX224" fmla="*/ 3876589 w 6261132"/>
              <a:gd name="connsiteY224" fmla="*/ 181347 h 6171401"/>
              <a:gd name="connsiteX225" fmla="*/ 4014077 w 6261132"/>
              <a:gd name="connsiteY225" fmla="*/ 263624 h 6171401"/>
              <a:gd name="connsiteX226" fmla="*/ 3962739 w 6261132"/>
              <a:gd name="connsiteY226" fmla="*/ 524209 h 6171401"/>
              <a:gd name="connsiteX227" fmla="*/ 3912826 w 6261132"/>
              <a:gd name="connsiteY227" fmla="*/ 557692 h 6171401"/>
              <a:gd name="connsiteX228" fmla="*/ 3705221 w 6261132"/>
              <a:gd name="connsiteY228" fmla="*/ 558838 h 6171401"/>
              <a:gd name="connsiteX229" fmla="*/ 3696319 w 6261132"/>
              <a:gd name="connsiteY229" fmla="*/ 550019 h 6171401"/>
              <a:gd name="connsiteX230" fmla="*/ 3696004 w 6261132"/>
              <a:gd name="connsiteY230" fmla="*/ 551583 h 6171401"/>
              <a:gd name="connsiteX231" fmla="*/ 3662815 w 6261132"/>
              <a:gd name="connsiteY231" fmla="*/ 544882 h 6171401"/>
              <a:gd name="connsiteX232" fmla="*/ 3571217 w 6261132"/>
              <a:gd name="connsiteY232" fmla="*/ 605598 h 6171401"/>
              <a:gd name="connsiteX233" fmla="*/ 3564603 w 6261132"/>
              <a:gd name="connsiteY233" fmla="*/ 638352 h 6171401"/>
              <a:gd name="connsiteX234" fmla="*/ 3570903 w 6261132"/>
              <a:gd name="connsiteY234" fmla="*/ 653606 h 6171401"/>
              <a:gd name="connsiteX235" fmla="*/ 3491097 w 6261132"/>
              <a:gd name="connsiteY235" fmla="*/ 845261 h 6171401"/>
              <a:gd name="connsiteX236" fmla="*/ 64424 w 6261132"/>
              <a:gd name="connsiteY236" fmla="*/ 3143970 h 6171401"/>
              <a:gd name="connsiteX237" fmla="*/ 35994 w 6261132"/>
              <a:gd name="connsiteY237" fmla="*/ 3159147 h 6171401"/>
              <a:gd name="connsiteX238" fmla="*/ 16598 w 6261132"/>
              <a:gd name="connsiteY238" fmla="*/ 3006509 h 6171401"/>
              <a:gd name="connsiteX239" fmla="*/ 3104 w 6261132"/>
              <a:gd name="connsiteY239" fmla="*/ 2829049 h 6171401"/>
              <a:gd name="connsiteX240" fmla="*/ 709 w 6261132"/>
              <a:gd name="connsiteY240" fmla="*/ 2734415 h 6171401"/>
              <a:gd name="connsiteX241" fmla="*/ 3281852 w 6261132"/>
              <a:gd name="connsiteY241" fmla="*/ 533340 h 6171401"/>
              <a:gd name="connsiteX242" fmla="*/ 3386920 w 6261132"/>
              <a:gd name="connsiteY242" fmla="*/ 501480 h 6171401"/>
              <a:gd name="connsiteX243" fmla="*/ 3473743 w 6261132"/>
              <a:gd name="connsiteY243" fmla="*/ 522964 h 6171401"/>
              <a:gd name="connsiteX244" fmla="*/ 3477987 w 6261132"/>
              <a:gd name="connsiteY244" fmla="*/ 525899 h 6171401"/>
              <a:gd name="connsiteX245" fmla="*/ 3478041 w 6261132"/>
              <a:gd name="connsiteY245" fmla="*/ 525631 h 6171401"/>
              <a:gd name="connsiteX246" fmla="*/ 3491651 w 6261132"/>
              <a:gd name="connsiteY246" fmla="*/ 534808 h 6171401"/>
              <a:gd name="connsiteX247" fmla="*/ 3530346 w 6261132"/>
              <a:gd name="connsiteY247" fmla="*/ 542619 h 6171401"/>
              <a:gd name="connsiteX248" fmla="*/ 3621945 w 6261132"/>
              <a:gd name="connsiteY248" fmla="*/ 481903 h 6171401"/>
              <a:gd name="connsiteX249" fmla="*/ 3628577 w 6261132"/>
              <a:gd name="connsiteY249" fmla="*/ 449056 h 6171401"/>
              <a:gd name="connsiteX250" fmla="*/ 3623772 w 6261132"/>
              <a:gd name="connsiteY250" fmla="*/ 437423 h 6171401"/>
              <a:gd name="connsiteX251" fmla="*/ 3703580 w 6261132"/>
              <a:gd name="connsiteY251" fmla="*/ 245766 h 6171401"/>
              <a:gd name="connsiteX252" fmla="*/ 3753492 w 6261132"/>
              <a:gd name="connsiteY252" fmla="*/ 212284 h 6171401"/>
              <a:gd name="connsiteX253" fmla="*/ 3822420 w 6261132"/>
              <a:gd name="connsiteY253" fmla="*/ 183816 h 6171401"/>
              <a:gd name="connsiteX254" fmla="*/ 3876589 w 6261132"/>
              <a:gd name="connsiteY254" fmla="*/ 181347 h 6171401"/>
              <a:gd name="connsiteX255" fmla="*/ 3205093 w 6261132"/>
              <a:gd name="connsiteY255" fmla="*/ 43169 h 6171401"/>
              <a:gd name="connsiteX256" fmla="*/ 3342584 w 6261132"/>
              <a:gd name="connsiteY256" fmla="*/ 125445 h 6171401"/>
              <a:gd name="connsiteX257" fmla="*/ 3291243 w 6261132"/>
              <a:gd name="connsiteY257" fmla="*/ 386028 h 6171401"/>
              <a:gd name="connsiteX258" fmla="*/ 3142820 w 6261132"/>
              <a:gd name="connsiteY258" fmla="*/ 485598 h 6171401"/>
              <a:gd name="connsiteX259" fmla="*/ 2935213 w 6261132"/>
              <a:gd name="connsiteY259" fmla="*/ 486744 h 6171401"/>
              <a:gd name="connsiteX260" fmla="*/ 2925291 w 6261132"/>
              <a:gd name="connsiteY260" fmla="*/ 476915 h 6171401"/>
              <a:gd name="connsiteX261" fmla="*/ 2892484 w 6261132"/>
              <a:gd name="connsiteY261" fmla="*/ 470291 h 6171401"/>
              <a:gd name="connsiteX262" fmla="*/ 2800886 w 6261132"/>
              <a:gd name="connsiteY262" fmla="*/ 531007 h 6171401"/>
              <a:gd name="connsiteX263" fmla="*/ 2795538 w 6261132"/>
              <a:gd name="connsiteY263" fmla="*/ 557494 h 6171401"/>
              <a:gd name="connsiteX264" fmla="*/ 2802409 w 6261132"/>
              <a:gd name="connsiteY264" fmla="*/ 574132 h 6171401"/>
              <a:gd name="connsiteX265" fmla="*/ 2722604 w 6261132"/>
              <a:gd name="connsiteY265" fmla="*/ 765787 h 6171401"/>
              <a:gd name="connsiteX266" fmla="*/ 0 w 6261132"/>
              <a:gd name="connsiteY266" fmla="*/ 2592186 h 6171401"/>
              <a:gd name="connsiteX267" fmla="*/ 3101 w 6261132"/>
              <a:gd name="connsiteY267" fmla="*/ 2469401 h 6171401"/>
              <a:gd name="connsiteX268" fmla="*/ 38817 w 6261132"/>
              <a:gd name="connsiteY268" fmla="*/ 2117063 h 6171401"/>
              <a:gd name="connsiteX269" fmla="*/ 39469 w 6261132"/>
              <a:gd name="connsiteY269" fmla="*/ 2113416 h 6171401"/>
              <a:gd name="connsiteX270" fmla="*/ 2513354 w 6261132"/>
              <a:gd name="connsiteY270" fmla="*/ 453864 h 6171401"/>
              <a:gd name="connsiteX271" fmla="*/ 2618423 w 6261132"/>
              <a:gd name="connsiteY271" fmla="*/ 422002 h 6171401"/>
              <a:gd name="connsiteX272" fmla="*/ 2705249 w 6261132"/>
              <a:gd name="connsiteY272" fmla="*/ 443489 h 6171401"/>
              <a:gd name="connsiteX273" fmla="*/ 2732781 w 6261132"/>
              <a:gd name="connsiteY273" fmla="*/ 462531 h 6171401"/>
              <a:gd name="connsiteX274" fmla="*/ 2760015 w 6261132"/>
              <a:gd name="connsiteY274" fmla="*/ 468028 h 6171401"/>
              <a:gd name="connsiteX275" fmla="*/ 2851614 w 6261132"/>
              <a:gd name="connsiteY275" fmla="*/ 407313 h 6171401"/>
              <a:gd name="connsiteX276" fmla="*/ 2858014 w 6261132"/>
              <a:gd name="connsiteY276" fmla="*/ 375617 h 6171401"/>
              <a:gd name="connsiteX277" fmla="*/ 2853765 w 6261132"/>
              <a:gd name="connsiteY277" fmla="*/ 365329 h 6171401"/>
              <a:gd name="connsiteX278" fmla="*/ 2933569 w 6261132"/>
              <a:gd name="connsiteY278" fmla="*/ 173670 h 6171401"/>
              <a:gd name="connsiteX279" fmla="*/ 3081996 w 6261132"/>
              <a:gd name="connsiteY279" fmla="*/ 74105 h 6171401"/>
              <a:gd name="connsiteX280" fmla="*/ 3150925 w 6261132"/>
              <a:gd name="connsiteY280" fmla="*/ 45636 h 6171401"/>
              <a:gd name="connsiteX281" fmla="*/ 3205093 w 6261132"/>
              <a:gd name="connsiteY281" fmla="*/ 43169 h 6171401"/>
              <a:gd name="connsiteX282" fmla="*/ 2403698 w 6261132"/>
              <a:gd name="connsiteY282" fmla="*/ 925 h 6171401"/>
              <a:gd name="connsiteX283" fmla="*/ 2541186 w 6261132"/>
              <a:gd name="connsiteY283" fmla="*/ 83199 h 6171401"/>
              <a:gd name="connsiteX284" fmla="*/ 2489845 w 6261132"/>
              <a:gd name="connsiteY284" fmla="*/ 343784 h 6171401"/>
              <a:gd name="connsiteX285" fmla="*/ 2067553 w 6261132"/>
              <a:gd name="connsiteY285" fmla="*/ 627070 h 6171401"/>
              <a:gd name="connsiteX286" fmla="*/ 1806967 w 6261132"/>
              <a:gd name="connsiteY286" fmla="*/ 575731 h 6171401"/>
              <a:gd name="connsiteX287" fmla="*/ 1858306 w 6261132"/>
              <a:gd name="connsiteY287" fmla="*/ 315146 h 6171401"/>
              <a:gd name="connsiteX288" fmla="*/ 2280598 w 6261132"/>
              <a:gd name="connsiteY288" fmla="*/ 31860 h 6171401"/>
              <a:gd name="connsiteX289" fmla="*/ 2349529 w 6261132"/>
              <a:gd name="connsiteY289" fmla="*/ 3391 h 6171401"/>
              <a:gd name="connsiteX290" fmla="*/ 2403698 w 6261132"/>
              <a:gd name="connsiteY290" fmla="*/ 925 h 617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6261132" h="6171401">
                <a:moveTo>
                  <a:pt x="4678637" y="5049314"/>
                </a:moveTo>
                <a:cubicBezTo>
                  <a:pt x="4738926" y="5049510"/>
                  <a:pt x="4798040" y="5078678"/>
                  <a:pt x="4834154" y="5132513"/>
                </a:cubicBezTo>
                <a:cubicBezTo>
                  <a:pt x="4891935" y="5218646"/>
                  <a:pt x="4868952" y="5335316"/>
                  <a:pt x="4782816" y="5393099"/>
                </a:cubicBezTo>
                <a:lnTo>
                  <a:pt x="3625174" y="6169673"/>
                </a:lnTo>
                <a:lnTo>
                  <a:pt x="3556845" y="6171401"/>
                </a:lnTo>
                <a:cubicBezTo>
                  <a:pt x="3373324" y="6171403"/>
                  <a:pt x="3193059" y="6157455"/>
                  <a:pt x="3017054" y="6130563"/>
                </a:cubicBezTo>
                <a:lnTo>
                  <a:pt x="3010890" y="6129462"/>
                </a:lnTo>
                <a:lnTo>
                  <a:pt x="4573567" y="5081173"/>
                </a:lnTo>
                <a:cubicBezTo>
                  <a:pt x="4605871" y="5059504"/>
                  <a:pt x="4642464" y="5049193"/>
                  <a:pt x="4678637" y="5049314"/>
                </a:cubicBezTo>
                <a:close/>
                <a:moveTo>
                  <a:pt x="5156237" y="4141948"/>
                </a:moveTo>
                <a:cubicBezTo>
                  <a:pt x="5216525" y="4142146"/>
                  <a:pt x="5275640" y="4171311"/>
                  <a:pt x="5311756" y="4225146"/>
                </a:cubicBezTo>
                <a:cubicBezTo>
                  <a:pt x="5369538" y="4311282"/>
                  <a:pt x="5346550" y="4427951"/>
                  <a:pt x="5260418" y="4485733"/>
                </a:cubicBezTo>
                <a:lnTo>
                  <a:pt x="2872591" y="6087550"/>
                </a:lnTo>
                <a:lnTo>
                  <a:pt x="2788652" y="6072562"/>
                </a:lnTo>
                <a:cubicBezTo>
                  <a:pt x="2674916" y="6049287"/>
                  <a:pt x="2563192" y="6020487"/>
                  <a:pt x="2453775" y="5986453"/>
                </a:cubicBezTo>
                <a:lnTo>
                  <a:pt x="2384172" y="5962904"/>
                </a:lnTo>
                <a:lnTo>
                  <a:pt x="5051169" y="4173807"/>
                </a:lnTo>
                <a:cubicBezTo>
                  <a:pt x="5083470" y="4152138"/>
                  <a:pt x="5120064" y="4141829"/>
                  <a:pt x="5156237" y="4141948"/>
                </a:cubicBezTo>
                <a:close/>
                <a:moveTo>
                  <a:pt x="5300011" y="3442678"/>
                </a:moveTo>
                <a:cubicBezTo>
                  <a:pt x="5360299" y="3442876"/>
                  <a:pt x="5419415" y="3472043"/>
                  <a:pt x="5455530" y="3525877"/>
                </a:cubicBezTo>
                <a:cubicBezTo>
                  <a:pt x="5513311" y="3612012"/>
                  <a:pt x="5490325" y="3728681"/>
                  <a:pt x="5404188" y="3786462"/>
                </a:cubicBezTo>
                <a:lnTo>
                  <a:pt x="2237970" y="5910451"/>
                </a:lnTo>
                <a:lnTo>
                  <a:pt x="2132732" y="5868956"/>
                </a:lnTo>
                <a:cubicBezTo>
                  <a:pt x="2080475" y="5846853"/>
                  <a:pt x="2028867" y="5823515"/>
                  <a:pt x="1977946" y="5798979"/>
                </a:cubicBezTo>
                <a:lnTo>
                  <a:pt x="1837293" y="5726942"/>
                </a:lnTo>
                <a:lnTo>
                  <a:pt x="5194943" y="3474538"/>
                </a:lnTo>
                <a:cubicBezTo>
                  <a:pt x="5227244" y="3452870"/>
                  <a:pt x="5263837" y="3442560"/>
                  <a:pt x="5300011" y="3442678"/>
                </a:cubicBezTo>
                <a:close/>
                <a:moveTo>
                  <a:pt x="3095162" y="3090206"/>
                </a:moveTo>
                <a:cubicBezTo>
                  <a:pt x="3155450" y="3090403"/>
                  <a:pt x="3214566" y="3119571"/>
                  <a:pt x="3250680" y="3173404"/>
                </a:cubicBezTo>
                <a:cubicBezTo>
                  <a:pt x="3308462" y="3259539"/>
                  <a:pt x="3285476" y="3376208"/>
                  <a:pt x="3199341" y="3433990"/>
                </a:cubicBezTo>
                <a:lnTo>
                  <a:pt x="894704" y="4980004"/>
                </a:lnTo>
                <a:lnTo>
                  <a:pt x="796490" y="4871940"/>
                </a:lnTo>
                <a:lnTo>
                  <a:pt x="657879" y="4686580"/>
                </a:lnTo>
                <a:lnTo>
                  <a:pt x="2990094" y="3122066"/>
                </a:lnTo>
                <a:cubicBezTo>
                  <a:pt x="3022395" y="3100397"/>
                  <a:pt x="3058990" y="3090088"/>
                  <a:pt x="3095162" y="3090206"/>
                </a:cubicBezTo>
                <a:close/>
                <a:moveTo>
                  <a:pt x="6091782" y="2306266"/>
                </a:moveTo>
                <a:cubicBezTo>
                  <a:pt x="6145636" y="2311618"/>
                  <a:pt x="6196769" y="2340089"/>
                  <a:pt x="6229271" y="2388540"/>
                </a:cubicBezTo>
                <a:cubicBezTo>
                  <a:pt x="6287054" y="2474676"/>
                  <a:pt x="6264068" y="2591345"/>
                  <a:pt x="6177932" y="2649126"/>
                </a:cubicBezTo>
                <a:lnTo>
                  <a:pt x="5297270" y="3239900"/>
                </a:lnTo>
                <a:cubicBezTo>
                  <a:pt x="5232669" y="3283236"/>
                  <a:pt x="5150891" y="3281141"/>
                  <a:pt x="5089664" y="3241046"/>
                </a:cubicBezTo>
                <a:lnTo>
                  <a:pt x="5084584" y="3236014"/>
                </a:lnTo>
                <a:lnTo>
                  <a:pt x="5055367" y="3230115"/>
                </a:lnTo>
                <a:cubicBezTo>
                  <a:pt x="5014190" y="3230115"/>
                  <a:pt x="4978860" y="3255151"/>
                  <a:pt x="4963769" y="3290831"/>
                </a:cubicBezTo>
                <a:lnTo>
                  <a:pt x="4956676" y="3325960"/>
                </a:lnTo>
                <a:lnTo>
                  <a:pt x="4955126" y="3325647"/>
                </a:lnTo>
                <a:lnTo>
                  <a:pt x="4958940" y="3334883"/>
                </a:lnTo>
                <a:cubicBezTo>
                  <a:pt x="4972815" y="3406743"/>
                  <a:pt x="4943736" y="3483202"/>
                  <a:pt x="4879135" y="3526538"/>
                </a:cubicBezTo>
                <a:lnTo>
                  <a:pt x="1708475" y="5653504"/>
                </a:lnTo>
                <a:lnTo>
                  <a:pt x="1680938" y="5637672"/>
                </a:lnTo>
                <a:cubicBezTo>
                  <a:pt x="1632908" y="5608487"/>
                  <a:pt x="1585638" y="5578177"/>
                  <a:pt x="1539163" y="5546780"/>
                </a:cubicBezTo>
                <a:lnTo>
                  <a:pt x="1375630" y="5424493"/>
                </a:lnTo>
                <a:lnTo>
                  <a:pt x="4669886" y="3214614"/>
                </a:lnTo>
                <a:cubicBezTo>
                  <a:pt x="4702187" y="3192946"/>
                  <a:pt x="4738782" y="3182636"/>
                  <a:pt x="4774954" y="3182754"/>
                </a:cubicBezTo>
                <a:cubicBezTo>
                  <a:pt x="4805098" y="3182853"/>
                  <a:pt x="4834949" y="3190195"/>
                  <a:pt x="4861778" y="3204240"/>
                </a:cubicBezTo>
                <a:lnTo>
                  <a:pt x="4884798" y="3220161"/>
                </a:lnTo>
                <a:lnTo>
                  <a:pt x="4922898" y="3227853"/>
                </a:lnTo>
                <a:cubicBezTo>
                  <a:pt x="4964075" y="3227853"/>
                  <a:pt x="4999406" y="3202817"/>
                  <a:pt x="5014497" y="3167136"/>
                </a:cubicBezTo>
                <a:lnTo>
                  <a:pt x="5018877" y="3145446"/>
                </a:lnTo>
                <a:lnTo>
                  <a:pt x="5008215" y="3119631"/>
                </a:lnTo>
                <a:cubicBezTo>
                  <a:pt x="4994341" y="3047772"/>
                  <a:pt x="5023420" y="2971312"/>
                  <a:pt x="5088021" y="2927976"/>
                </a:cubicBezTo>
                <a:lnTo>
                  <a:pt x="5968686" y="2337201"/>
                </a:lnTo>
                <a:cubicBezTo>
                  <a:pt x="5990221" y="2322757"/>
                  <a:pt x="6013662" y="2313358"/>
                  <a:pt x="6037614" y="2308734"/>
                </a:cubicBezTo>
                <a:cubicBezTo>
                  <a:pt x="6055581" y="2305264"/>
                  <a:pt x="6073832" y="2304480"/>
                  <a:pt x="6091782" y="2306266"/>
                </a:cubicBezTo>
                <a:close/>
                <a:moveTo>
                  <a:pt x="5695379" y="1976925"/>
                </a:moveTo>
                <a:cubicBezTo>
                  <a:pt x="5749231" y="1982277"/>
                  <a:pt x="5800364" y="2010747"/>
                  <a:pt x="5832868" y="2059197"/>
                </a:cubicBezTo>
                <a:cubicBezTo>
                  <a:pt x="5890650" y="2145334"/>
                  <a:pt x="5867665" y="2262002"/>
                  <a:pt x="5781531" y="2319785"/>
                </a:cubicBezTo>
                <a:lnTo>
                  <a:pt x="5458862" y="2536238"/>
                </a:lnTo>
                <a:cubicBezTo>
                  <a:pt x="5394259" y="2579575"/>
                  <a:pt x="5312483" y="2577480"/>
                  <a:pt x="5251257" y="2537386"/>
                </a:cubicBezTo>
                <a:lnTo>
                  <a:pt x="5240106" y="2526339"/>
                </a:lnTo>
                <a:lnTo>
                  <a:pt x="5239544" y="2529120"/>
                </a:lnTo>
                <a:lnTo>
                  <a:pt x="5206355" y="2522419"/>
                </a:lnTo>
                <a:cubicBezTo>
                  <a:pt x="5165178" y="2522419"/>
                  <a:pt x="5129848" y="2547455"/>
                  <a:pt x="5114757" y="2583135"/>
                </a:cubicBezTo>
                <a:lnTo>
                  <a:pt x="5107664" y="2618263"/>
                </a:lnTo>
                <a:lnTo>
                  <a:pt x="5106978" y="2618125"/>
                </a:lnTo>
                <a:lnTo>
                  <a:pt x="5112015" y="2630320"/>
                </a:lnTo>
                <a:cubicBezTo>
                  <a:pt x="5125889" y="2702180"/>
                  <a:pt x="5096809" y="2778640"/>
                  <a:pt x="5032209" y="2821977"/>
                </a:cubicBezTo>
                <a:lnTo>
                  <a:pt x="1270176" y="5345654"/>
                </a:lnTo>
                <a:lnTo>
                  <a:pt x="1270151" y="5345635"/>
                </a:lnTo>
                <a:cubicBezTo>
                  <a:pt x="1183863" y="5274424"/>
                  <a:pt x="1101050" y="5199148"/>
                  <a:pt x="1022004" y="5120103"/>
                </a:cubicBezTo>
                <a:lnTo>
                  <a:pt x="987977" y="5082663"/>
                </a:lnTo>
                <a:lnTo>
                  <a:pt x="4822962" y="2510051"/>
                </a:lnTo>
                <a:cubicBezTo>
                  <a:pt x="4855262" y="2488385"/>
                  <a:pt x="4891857" y="2478075"/>
                  <a:pt x="4928030" y="2478191"/>
                </a:cubicBezTo>
                <a:cubicBezTo>
                  <a:pt x="4958173" y="2478290"/>
                  <a:pt x="4988024" y="2485631"/>
                  <a:pt x="5014853" y="2499677"/>
                </a:cubicBezTo>
                <a:lnTo>
                  <a:pt x="5021375" y="2504187"/>
                </a:lnTo>
                <a:lnTo>
                  <a:pt x="5021581" y="2503167"/>
                </a:lnTo>
                <a:lnTo>
                  <a:pt x="5035191" y="2512344"/>
                </a:lnTo>
                <a:cubicBezTo>
                  <a:pt x="5047084" y="2517375"/>
                  <a:pt x="5060161" y="2520157"/>
                  <a:pt x="5073886" y="2520157"/>
                </a:cubicBezTo>
                <a:cubicBezTo>
                  <a:pt x="5115063" y="2520157"/>
                  <a:pt x="5150394" y="2495120"/>
                  <a:pt x="5165485" y="2459440"/>
                </a:cubicBezTo>
                <a:lnTo>
                  <a:pt x="5172800" y="2423214"/>
                </a:lnTo>
                <a:lnTo>
                  <a:pt x="5169809" y="2415972"/>
                </a:lnTo>
                <a:cubicBezTo>
                  <a:pt x="5155933" y="2344111"/>
                  <a:pt x="5185012" y="2267651"/>
                  <a:pt x="5249613" y="2224314"/>
                </a:cubicBezTo>
                <a:lnTo>
                  <a:pt x="5572281" y="2007859"/>
                </a:lnTo>
                <a:cubicBezTo>
                  <a:pt x="5593816" y="1993413"/>
                  <a:pt x="5617258" y="1984017"/>
                  <a:pt x="5641211" y="1979393"/>
                </a:cubicBezTo>
                <a:cubicBezTo>
                  <a:pt x="5659176" y="1975924"/>
                  <a:pt x="5677429" y="1975139"/>
                  <a:pt x="5695379" y="1976925"/>
                </a:cubicBezTo>
                <a:close/>
                <a:moveTo>
                  <a:pt x="2782013" y="1506632"/>
                </a:moveTo>
                <a:cubicBezTo>
                  <a:pt x="2842300" y="1506829"/>
                  <a:pt x="2901417" y="1535996"/>
                  <a:pt x="2937530" y="1589831"/>
                </a:cubicBezTo>
                <a:cubicBezTo>
                  <a:pt x="2995312" y="1675966"/>
                  <a:pt x="2972328" y="1792633"/>
                  <a:pt x="2886192" y="1850414"/>
                </a:cubicBezTo>
                <a:lnTo>
                  <a:pt x="154161" y="3683136"/>
                </a:lnTo>
                <a:lnTo>
                  <a:pt x="108547" y="3522506"/>
                </a:lnTo>
                <a:cubicBezTo>
                  <a:pt x="94184" y="3466680"/>
                  <a:pt x="81164" y="3410317"/>
                  <a:pt x="69529" y="3353446"/>
                </a:cubicBezTo>
                <a:lnTo>
                  <a:pt x="59029" y="3294660"/>
                </a:lnTo>
                <a:lnTo>
                  <a:pt x="2676944" y="1538492"/>
                </a:lnTo>
                <a:cubicBezTo>
                  <a:pt x="2709245" y="1516824"/>
                  <a:pt x="2745840" y="1506514"/>
                  <a:pt x="2782013" y="1506632"/>
                </a:cubicBezTo>
                <a:close/>
                <a:moveTo>
                  <a:pt x="5608082" y="1407666"/>
                </a:moveTo>
                <a:cubicBezTo>
                  <a:pt x="5661934" y="1413019"/>
                  <a:pt x="5713068" y="1441489"/>
                  <a:pt x="5745570" y="1489940"/>
                </a:cubicBezTo>
                <a:cubicBezTo>
                  <a:pt x="5803351" y="1576077"/>
                  <a:pt x="5780367" y="1692745"/>
                  <a:pt x="5694231" y="1750527"/>
                </a:cubicBezTo>
                <a:lnTo>
                  <a:pt x="4173862" y="2770430"/>
                </a:lnTo>
                <a:cubicBezTo>
                  <a:pt x="4109260" y="2813768"/>
                  <a:pt x="4027483" y="2811672"/>
                  <a:pt x="3966255" y="2771578"/>
                </a:cubicBezTo>
                <a:lnTo>
                  <a:pt x="3962604" y="2767960"/>
                </a:lnTo>
                <a:lnTo>
                  <a:pt x="3962081" y="2770550"/>
                </a:lnTo>
                <a:lnTo>
                  <a:pt x="3928892" y="2763849"/>
                </a:lnTo>
                <a:cubicBezTo>
                  <a:pt x="3887715" y="2763849"/>
                  <a:pt x="3852385" y="2788885"/>
                  <a:pt x="3837294" y="2824566"/>
                </a:cubicBezTo>
                <a:lnTo>
                  <a:pt x="3833099" y="2845340"/>
                </a:lnTo>
                <a:lnTo>
                  <a:pt x="3841529" y="2865753"/>
                </a:lnTo>
                <a:cubicBezTo>
                  <a:pt x="3855403" y="2937613"/>
                  <a:pt x="3826324" y="3014073"/>
                  <a:pt x="3761723" y="3057408"/>
                </a:cubicBezTo>
                <a:lnTo>
                  <a:pt x="3609363" y="3159616"/>
                </a:lnTo>
                <a:cubicBezTo>
                  <a:pt x="3523227" y="3217399"/>
                  <a:pt x="3406560" y="3194414"/>
                  <a:pt x="3348777" y="3108278"/>
                </a:cubicBezTo>
                <a:cubicBezTo>
                  <a:pt x="3290995" y="3022143"/>
                  <a:pt x="3313980" y="2905474"/>
                  <a:pt x="3400115" y="2847692"/>
                </a:cubicBezTo>
                <a:lnTo>
                  <a:pt x="3552476" y="2745485"/>
                </a:lnTo>
                <a:cubicBezTo>
                  <a:pt x="3574010" y="2731040"/>
                  <a:pt x="3597451" y="2721642"/>
                  <a:pt x="3621405" y="2717017"/>
                </a:cubicBezTo>
                <a:cubicBezTo>
                  <a:pt x="3639369" y="2713549"/>
                  <a:pt x="3657623" y="2712764"/>
                  <a:pt x="3675574" y="2714549"/>
                </a:cubicBezTo>
                <a:cubicBezTo>
                  <a:pt x="3702500" y="2717225"/>
                  <a:pt x="3728746" y="2725681"/>
                  <a:pt x="3752324" y="2739524"/>
                </a:cubicBezTo>
                <a:lnTo>
                  <a:pt x="3776442" y="2757554"/>
                </a:lnTo>
                <a:lnTo>
                  <a:pt x="3796423" y="2761588"/>
                </a:lnTo>
                <a:cubicBezTo>
                  <a:pt x="3837600" y="2761588"/>
                  <a:pt x="3872931" y="2736551"/>
                  <a:pt x="3888022" y="2700871"/>
                </a:cubicBezTo>
                <a:lnTo>
                  <a:pt x="3893843" y="2672042"/>
                </a:lnTo>
                <a:lnTo>
                  <a:pt x="3884807" y="2650163"/>
                </a:lnTo>
                <a:cubicBezTo>
                  <a:pt x="3870932" y="2578303"/>
                  <a:pt x="3900011" y="2501843"/>
                  <a:pt x="3964613" y="2458506"/>
                </a:cubicBezTo>
                <a:lnTo>
                  <a:pt x="5484984" y="1438602"/>
                </a:lnTo>
                <a:cubicBezTo>
                  <a:pt x="5506517" y="1424156"/>
                  <a:pt x="5529959" y="1414759"/>
                  <a:pt x="5553914" y="1410133"/>
                </a:cubicBezTo>
                <a:cubicBezTo>
                  <a:pt x="5571878" y="1406665"/>
                  <a:pt x="5590130" y="1405881"/>
                  <a:pt x="5608082" y="1407666"/>
                </a:cubicBezTo>
                <a:close/>
                <a:moveTo>
                  <a:pt x="4852265" y="1326647"/>
                </a:moveTo>
                <a:cubicBezTo>
                  <a:pt x="4906118" y="1331999"/>
                  <a:pt x="4957252" y="1360468"/>
                  <a:pt x="4989754" y="1408921"/>
                </a:cubicBezTo>
                <a:cubicBezTo>
                  <a:pt x="5047537" y="1495055"/>
                  <a:pt x="5024551" y="1611724"/>
                  <a:pt x="4938416" y="1669507"/>
                </a:cubicBezTo>
                <a:lnTo>
                  <a:pt x="4391625" y="2036308"/>
                </a:lnTo>
                <a:cubicBezTo>
                  <a:pt x="4327023" y="2079643"/>
                  <a:pt x="4245247" y="2077548"/>
                  <a:pt x="4184020" y="2037454"/>
                </a:cubicBezTo>
                <a:lnTo>
                  <a:pt x="4163849" y="2017473"/>
                </a:lnTo>
                <a:lnTo>
                  <a:pt x="4163457" y="2020053"/>
                </a:lnTo>
                <a:lnTo>
                  <a:pt x="4129984" y="2014967"/>
                </a:lnTo>
                <a:cubicBezTo>
                  <a:pt x="4099136" y="2016465"/>
                  <a:pt x="4072258" y="2031867"/>
                  <a:pt x="4055115" y="2054820"/>
                </a:cubicBezTo>
                <a:lnTo>
                  <a:pt x="4051485" y="2061515"/>
                </a:lnTo>
                <a:lnTo>
                  <a:pt x="4073159" y="2113994"/>
                </a:lnTo>
                <a:cubicBezTo>
                  <a:pt x="4087033" y="2185854"/>
                  <a:pt x="4057953" y="2262316"/>
                  <a:pt x="3993352" y="2305652"/>
                </a:cubicBezTo>
                <a:lnTo>
                  <a:pt x="587342" y="4590496"/>
                </a:lnTo>
                <a:lnTo>
                  <a:pt x="504426" y="4461159"/>
                </a:lnTo>
                <a:cubicBezTo>
                  <a:pt x="475245" y="4413129"/>
                  <a:pt x="447186" y="4364339"/>
                  <a:pt x="420288" y="4314827"/>
                </a:cubicBezTo>
                <a:lnTo>
                  <a:pt x="395678" y="4266775"/>
                </a:lnTo>
                <a:lnTo>
                  <a:pt x="3784106" y="1993727"/>
                </a:lnTo>
                <a:cubicBezTo>
                  <a:pt x="3816403" y="1972058"/>
                  <a:pt x="3852998" y="1961748"/>
                  <a:pt x="3889171" y="1961868"/>
                </a:cubicBezTo>
                <a:cubicBezTo>
                  <a:pt x="3934388" y="1962015"/>
                  <a:pt x="3978945" y="1978457"/>
                  <a:pt x="4013633" y="2009381"/>
                </a:cubicBezTo>
                <a:lnTo>
                  <a:pt x="4017686" y="2014037"/>
                </a:lnTo>
                <a:lnTo>
                  <a:pt x="4035831" y="2009449"/>
                </a:lnTo>
                <a:cubicBezTo>
                  <a:pt x="4070737" y="1992646"/>
                  <a:pt x="4094032" y="1956145"/>
                  <a:pt x="4092039" y="1915015"/>
                </a:cubicBezTo>
                <a:lnTo>
                  <a:pt x="4088795" y="1902197"/>
                </a:lnTo>
                <a:lnTo>
                  <a:pt x="4093098" y="1902849"/>
                </a:lnTo>
                <a:lnTo>
                  <a:pt x="4102590" y="1907996"/>
                </a:lnTo>
                <a:lnTo>
                  <a:pt x="4102739" y="1844043"/>
                </a:lnTo>
                <a:cubicBezTo>
                  <a:pt x="4112030" y="1796886"/>
                  <a:pt x="4139310" y="1753274"/>
                  <a:pt x="4182379" y="1724384"/>
                </a:cubicBezTo>
                <a:lnTo>
                  <a:pt x="4729168" y="1357583"/>
                </a:lnTo>
                <a:cubicBezTo>
                  <a:pt x="4750702" y="1343136"/>
                  <a:pt x="4774144" y="1333739"/>
                  <a:pt x="4798097" y="1329115"/>
                </a:cubicBezTo>
                <a:cubicBezTo>
                  <a:pt x="4816063" y="1325646"/>
                  <a:pt x="4834315" y="1324862"/>
                  <a:pt x="4852265" y="1326647"/>
                </a:cubicBezTo>
                <a:close/>
                <a:moveTo>
                  <a:pt x="4397157" y="1017511"/>
                </a:moveTo>
                <a:cubicBezTo>
                  <a:pt x="4451008" y="1022866"/>
                  <a:pt x="4502144" y="1051333"/>
                  <a:pt x="4534645" y="1099786"/>
                </a:cubicBezTo>
                <a:cubicBezTo>
                  <a:pt x="4592427" y="1185923"/>
                  <a:pt x="4569442" y="1302591"/>
                  <a:pt x="4483306" y="1360371"/>
                </a:cubicBezTo>
                <a:lnTo>
                  <a:pt x="3295018" y="2157508"/>
                </a:lnTo>
                <a:cubicBezTo>
                  <a:pt x="3230415" y="2200846"/>
                  <a:pt x="3148639" y="2198750"/>
                  <a:pt x="3087413" y="2158656"/>
                </a:cubicBezTo>
                <a:lnTo>
                  <a:pt x="3065396" y="2136845"/>
                </a:lnTo>
                <a:lnTo>
                  <a:pt x="3058737" y="2135500"/>
                </a:lnTo>
                <a:cubicBezTo>
                  <a:pt x="3017560" y="2135500"/>
                  <a:pt x="2982230" y="2160536"/>
                  <a:pt x="2967139" y="2196217"/>
                </a:cubicBezTo>
                <a:lnTo>
                  <a:pt x="2962200" y="2220678"/>
                </a:lnTo>
                <a:lnTo>
                  <a:pt x="2970976" y="2241929"/>
                </a:lnTo>
                <a:cubicBezTo>
                  <a:pt x="2984850" y="2313789"/>
                  <a:pt x="2955770" y="2390248"/>
                  <a:pt x="2891169" y="2433586"/>
                </a:cubicBezTo>
                <a:lnTo>
                  <a:pt x="335744" y="4147835"/>
                </a:lnTo>
                <a:lnTo>
                  <a:pt x="273150" y="4009383"/>
                </a:lnTo>
                <a:cubicBezTo>
                  <a:pt x="251047" y="3957125"/>
                  <a:pt x="230178" y="3904219"/>
                  <a:pt x="210583" y="3850699"/>
                </a:cubicBezTo>
                <a:lnTo>
                  <a:pt x="190950" y="3792674"/>
                </a:lnTo>
                <a:lnTo>
                  <a:pt x="2681922" y="2121662"/>
                </a:lnTo>
                <a:cubicBezTo>
                  <a:pt x="2714223" y="2099994"/>
                  <a:pt x="2750817" y="2089684"/>
                  <a:pt x="2786989" y="2089803"/>
                </a:cubicBezTo>
                <a:cubicBezTo>
                  <a:pt x="2817133" y="2089901"/>
                  <a:pt x="2846984" y="2097242"/>
                  <a:pt x="2873814" y="2111287"/>
                </a:cubicBezTo>
                <a:lnTo>
                  <a:pt x="2897014" y="2127332"/>
                </a:lnTo>
                <a:lnTo>
                  <a:pt x="2926268" y="2133239"/>
                </a:lnTo>
                <a:cubicBezTo>
                  <a:pt x="2967445" y="2133239"/>
                  <a:pt x="3002776" y="2108202"/>
                  <a:pt x="3017867" y="2072522"/>
                </a:cubicBezTo>
                <a:lnTo>
                  <a:pt x="3018744" y="2068183"/>
                </a:lnTo>
                <a:lnTo>
                  <a:pt x="3005964" y="2037241"/>
                </a:lnTo>
                <a:cubicBezTo>
                  <a:pt x="2992089" y="1965381"/>
                  <a:pt x="3021169" y="1888921"/>
                  <a:pt x="3085770" y="1845585"/>
                </a:cubicBezTo>
                <a:lnTo>
                  <a:pt x="4274059" y="1048448"/>
                </a:lnTo>
                <a:cubicBezTo>
                  <a:pt x="4295592" y="1034002"/>
                  <a:pt x="4319035" y="1024604"/>
                  <a:pt x="4342988" y="1019980"/>
                </a:cubicBezTo>
                <a:cubicBezTo>
                  <a:pt x="4360953" y="1016511"/>
                  <a:pt x="4379206" y="1015727"/>
                  <a:pt x="4397157" y="1017511"/>
                </a:cubicBezTo>
                <a:close/>
                <a:moveTo>
                  <a:pt x="1585965" y="521198"/>
                </a:moveTo>
                <a:cubicBezTo>
                  <a:pt x="1646254" y="521395"/>
                  <a:pt x="1705370" y="550562"/>
                  <a:pt x="1741484" y="604396"/>
                </a:cubicBezTo>
                <a:cubicBezTo>
                  <a:pt x="1799265" y="690531"/>
                  <a:pt x="1776280" y="807200"/>
                  <a:pt x="1690145" y="864982"/>
                </a:cubicBezTo>
                <a:lnTo>
                  <a:pt x="77493" y="1946793"/>
                </a:lnTo>
                <a:lnTo>
                  <a:pt x="77816" y="1944984"/>
                </a:lnTo>
                <a:cubicBezTo>
                  <a:pt x="112727" y="1774379"/>
                  <a:pt x="160071" y="1608303"/>
                  <a:pt x="218860" y="1447744"/>
                </a:cubicBezTo>
                <a:lnTo>
                  <a:pt x="244633" y="1382379"/>
                </a:lnTo>
                <a:lnTo>
                  <a:pt x="1480897" y="553057"/>
                </a:lnTo>
                <a:cubicBezTo>
                  <a:pt x="1513199" y="531390"/>
                  <a:pt x="1549793" y="521079"/>
                  <a:pt x="1585965" y="521198"/>
                </a:cubicBezTo>
                <a:close/>
                <a:moveTo>
                  <a:pt x="4534469" y="334122"/>
                </a:moveTo>
                <a:cubicBezTo>
                  <a:pt x="4588320" y="339475"/>
                  <a:pt x="4639455" y="367945"/>
                  <a:pt x="4671957" y="416396"/>
                </a:cubicBezTo>
                <a:cubicBezTo>
                  <a:pt x="4729739" y="502530"/>
                  <a:pt x="4706754" y="619200"/>
                  <a:pt x="4620620" y="676982"/>
                </a:cubicBezTo>
                <a:lnTo>
                  <a:pt x="3263333" y="1587487"/>
                </a:lnTo>
                <a:cubicBezTo>
                  <a:pt x="3177199" y="1645269"/>
                  <a:pt x="3060530" y="1622284"/>
                  <a:pt x="3002748" y="1536149"/>
                </a:cubicBezTo>
                <a:cubicBezTo>
                  <a:pt x="2944966" y="1450013"/>
                  <a:pt x="2967952" y="1333344"/>
                  <a:pt x="3054087" y="1275562"/>
                </a:cubicBezTo>
                <a:lnTo>
                  <a:pt x="4411371" y="365058"/>
                </a:lnTo>
                <a:cubicBezTo>
                  <a:pt x="4432905" y="350612"/>
                  <a:pt x="4456348" y="341216"/>
                  <a:pt x="4480300" y="336590"/>
                </a:cubicBezTo>
                <a:cubicBezTo>
                  <a:pt x="4498266" y="333122"/>
                  <a:pt x="4516519" y="332338"/>
                  <a:pt x="4534469" y="334122"/>
                </a:cubicBezTo>
                <a:close/>
                <a:moveTo>
                  <a:pt x="1217261" y="203157"/>
                </a:moveTo>
                <a:cubicBezTo>
                  <a:pt x="1277551" y="203355"/>
                  <a:pt x="1336668" y="232520"/>
                  <a:pt x="1372781" y="286357"/>
                </a:cubicBezTo>
                <a:cubicBezTo>
                  <a:pt x="1430562" y="372491"/>
                  <a:pt x="1407577" y="489160"/>
                  <a:pt x="1321442" y="546939"/>
                </a:cubicBezTo>
                <a:lnTo>
                  <a:pt x="296722" y="1234352"/>
                </a:lnTo>
                <a:lnTo>
                  <a:pt x="361881" y="1090225"/>
                </a:lnTo>
                <a:cubicBezTo>
                  <a:pt x="461436" y="883614"/>
                  <a:pt x="580441" y="688143"/>
                  <a:pt x="716522" y="506183"/>
                </a:cubicBezTo>
                <a:lnTo>
                  <a:pt x="726054" y="494052"/>
                </a:lnTo>
                <a:lnTo>
                  <a:pt x="1112196" y="235017"/>
                </a:lnTo>
                <a:cubicBezTo>
                  <a:pt x="1144496" y="213349"/>
                  <a:pt x="1181090" y="203039"/>
                  <a:pt x="1217261" y="203157"/>
                </a:cubicBezTo>
                <a:close/>
                <a:moveTo>
                  <a:pt x="5612774" y="195916"/>
                </a:moveTo>
                <a:cubicBezTo>
                  <a:pt x="5666627" y="201271"/>
                  <a:pt x="5717761" y="229741"/>
                  <a:pt x="5750264" y="278192"/>
                </a:cubicBezTo>
                <a:cubicBezTo>
                  <a:pt x="5808046" y="364327"/>
                  <a:pt x="5785061" y="480996"/>
                  <a:pt x="5698927" y="538777"/>
                </a:cubicBezTo>
                <a:lnTo>
                  <a:pt x="4888407" y="1082495"/>
                </a:lnTo>
                <a:cubicBezTo>
                  <a:pt x="4802272" y="1140277"/>
                  <a:pt x="4685604" y="1117292"/>
                  <a:pt x="4627822" y="1031157"/>
                </a:cubicBezTo>
                <a:cubicBezTo>
                  <a:pt x="4570040" y="945022"/>
                  <a:pt x="4593024" y="828352"/>
                  <a:pt x="4679161" y="770571"/>
                </a:cubicBezTo>
                <a:lnTo>
                  <a:pt x="5489678" y="226852"/>
                </a:lnTo>
                <a:cubicBezTo>
                  <a:pt x="5511212" y="212408"/>
                  <a:pt x="5534654" y="203011"/>
                  <a:pt x="5558607" y="198385"/>
                </a:cubicBezTo>
                <a:cubicBezTo>
                  <a:pt x="5576572" y="194917"/>
                  <a:pt x="5594825" y="194132"/>
                  <a:pt x="5612774" y="195916"/>
                </a:cubicBezTo>
                <a:close/>
                <a:moveTo>
                  <a:pt x="3876589" y="181347"/>
                </a:moveTo>
                <a:cubicBezTo>
                  <a:pt x="3930441" y="186701"/>
                  <a:pt x="3981575" y="215171"/>
                  <a:pt x="4014077" y="263624"/>
                </a:cubicBezTo>
                <a:cubicBezTo>
                  <a:pt x="4071858" y="349760"/>
                  <a:pt x="4048874" y="466427"/>
                  <a:pt x="3962739" y="524209"/>
                </a:cubicBezTo>
                <a:lnTo>
                  <a:pt x="3912826" y="557692"/>
                </a:lnTo>
                <a:cubicBezTo>
                  <a:pt x="3848225" y="601028"/>
                  <a:pt x="3766449" y="598932"/>
                  <a:pt x="3705221" y="558838"/>
                </a:cubicBezTo>
                <a:lnTo>
                  <a:pt x="3696319" y="550019"/>
                </a:lnTo>
                <a:lnTo>
                  <a:pt x="3696004" y="551583"/>
                </a:lnTo>
                <a:lnTo>
                  <a:pt x="3662815" y="544882"/>
                </a:lnTo>
                <a:cubicBezTo>
                  <a:pt x="3621638" y="544882"/>
                  <a:pt x="3586308" y="569918"/>
                  <a:pt x="3571217" y="605598"/>
                </a:cubicBezTo>
                <a:lnTo>
                  <a:pt x="3564603" y="638352"/>
                </a:lnTo>
                <a:lnTo>
                  <a:pt x="3570903" y="653606"/>
                </a:lnTo>
                <a:cubicBezTo>
                  <a:pt x="3584777" y="725465"/>
                  <a:pt x="3555699" y="801927"/>
                  <a:pt x="3491097" y="845261"/>
                </a:cubicBezTo>
                <a:lnTo>
                  <a:pt x="64424" y="3143970"/>
                </a:lnTo>
                <a:lnTo>
                  <a:pt x="35994" y="3159147"/>
                </a:lnTo>
                <a:lnTo>
                  <a:pt x="16598" y="3006509"/>
                </a:lnTo>
                <a:cubicBezTo>
                  <a:pt x="10632" y="2947773"/>
                  <a:pt x="6121" y="2888609"/>
                  <a:pt x="3104" y="2829049"/>
                </a:cubicBezTo>
                <a:lnTo>
                  <a:pt x="709" y="2734415"/>
                </a:lnTo>
                <a:lnTo>
                  <a:pt x="3281852" y="533340"/>
                </a:lnTo>
                <a:cubicBezTo>
                  <a:pt x="3314153" y="511672"/>
                  <a:pt x="3350748" y="501360"/>
                  <a:pt x="3386920" y="501480"/>
                </a:cubicBezTo>
                <a:cubicBezTo>
                  <a:pt x="3417063" y="501578"/>
                  <a:pt x="3446914" y="508919"/>
                  <a:pt x="3473743" y="522964"/>
                </a:cubicBezTo>
                <a:lnTo>
                  <a:pt x="3477987" y="525899"/>
                </a:lnTo>
                <a:lnTo>
                  <a:pt x="3478041" y="525631"/>
                </a:lnTo>
                <a:lnTo>
                  <a:pt x="3491651" y="534808"/>
                </a:lnTo>
                <a:cubicBezTo>
                  <a:pt x="3503544" y="539838"/>
                  <a:pt x="3516621" y="542619"/>
                  <a:pt x="3530346" y="542619"/>
                </a:cubicBezTo>
                <a:cubicBezTo>
                  <a:pt x="3571523" y="542619"/>
                  <a:pt x="3606854" y="517583"/>
                  <a:pt x="3621945" y="481903"/>
                </a:cubicBezTo>
                <a:lnTo>
                  <a:pt x="3628577" y="449056"/>
                </a:lnTo>
                <a:lnTo>
                  <a:pt x="3623772" y="437423"/>
                </a:lnTo>
                <a:cubicBezTo>
                  <a:pt x="3609898" y="365563"/>
                  <a:pt x="3638978" y="289102"/>
                  <a:pt x="3703580" y="245766"/>
                </a:cubicBezTo>
                <a:lnTo>
                  <a:pt x="3753492" y="212284"/>
                </a:lnTo>
                <a:cubicBezTo>
                  <a:pt x="3775024" y="197839"/>
                  <a:pt x="3798468" y="188441"/>
                  <a:pt x="3822420" y="183816"/>
                </a:cubicBezTo>
                <a:cubicBezTo>
                  <a:pt x="3840387" y="180349"/>
                  <a:pt x="3858638" y="179564"/>
                  <a:pt x="3876589" y="181347"/>
                </a:cubicBezTo>
                <a:close/>
                <a:moveTo>
                  <a:pt x="3205093" y="43169"/>
                </a:moveTo>
                <a:cubicBezTo>
                  <a:pt x="3258946" y="48521"/>
                  <a:pt x="3310080" y="76994"/>
                  <a:pt x="3342584" y="125445"/>
                </a:cubicBezTo>
                <a:cubicBezTo>
                  <a:pt x="3400363" y="211580"/>
                  <a:pt x="3377379" y="328249"/>
                  <a:pt x="3291243" y="386028"/>
                </a:cubicBezTo>
                <a:lnTo>
                  <a:pt x="3142820" y="485598"/>
                </a:lnTo>
                <a:cubicBezTo>
                  <a:pt x="3078216" y="528933"/>
                  <a:pt x="2996440" y="526839"/>
                  <a:pt x="2935213" y="486744"/>
                </a:cubicBezTo>
                <a:lnTo>
                  <a:pt x="2925291" y="476915"/>
                </a:lnTo>
                <a:lnTo>
                  <a:pt x="2892484" y="470291"/>
                </a:lnTo>
                <a:cubicBezTo>
                  <a:pt x="2851307" y="470291"/>
                  <a:pt x="2815977" y="495327"/>
                  <a:pt x="2800886" y="531007"/>
                </a:cubicBezTo>
                <a:lnTo>
                  <a:pt x="2795538" y="557494"/>
                </a:lnTo>
                <a:lnTo>
                  <a:pt x="2802409" y="574132"/>
                </a:lnTo>
                <a:cubicBezTo>
                  <a:pt x="2816284" y="645993"/>
                  <a:pt x="2787206" y="722454"/>
                  <a:pt x="2722604" y="765787"/>
                </a:cubicBezTo>
                <a:lnTo>
                  <a:pt x="0" y="2592186"/>
                </a:lnTo>
                <a:lnTo>
                  <a:pt x="3101" y="2469401"/>
                </a:lnTo>
                <a:cubicBezTo>
                  <a:pt x="9139" y="2350284"/>
                  <a:pt x="21143" y="2232742"/>
                  <a:pt x="38817" y="2117063"/>
                </a:cubicBezTo>
                <a:lnTo>
                  <a:pt x="39469" y="2113416"/>
                </a:lnTo>
                <a:lnTo>
                  <a:pt x="2513354" y="453864"/>
                </a:lnTo>
                <a:cubicBezTo>
                  <a:pt x="2545658" y="432197"/>
                  <a:pt x="2582251" y="421887"/>
                  <a:pt x="2618423" y="422002"/>
                </a:cubicBezTo>
                <a:cubicBezTo>
                  <a:pt x="2648568" y="422102"/>
                  <a:pt x="2678419" y="429443"/>
                  <a:pt x="2705249" y="443489"/>
                </a:cubicBezTo>
                <a:lnTo>
                  <a:pt x="2732781" y="462531"/>
                </a:lnTo>
                <a:lnTo>
                  <a:pt x="2760015" y="468028"/>
                </a:lnTo>
                <a:cubicBezTo>
                  <a:pt x="2801192" y="468028"/>
                  <a:pt x="2836523" y="442993"/>
                  <a:pt x="2851614" y="407313"/>
                </a:cubicBezTo>
                <a:lnTo>
                  <a:pt x="2858014" y="375617"/>
                </a:lnTo>
                <a:lnTo>
                  <a:pt x="2853765" y="365329"/>
                </a:lnTo>
                <a:cubicBezTo>
                  <a:pt x="2839890" y="293470"/>
                  <a:pt x="2868971" y="217009"/>
                  <a:pt x="2933569" y="173670"/>
                </a:cubicBezTo>
                <a:lnTo>
                  <a:pt x="3081996" y="74105"/>
                </a:lnTo>
                <a:cubicBezTo>
                  <a:pt x="3103529" y="59659"/>
                  <a:pt x="3126974" y="50263"/>
                  <a:pt x="3150925" y="45636"/>
                </a:cubicBezTo>
                <a:cubicBezTo>
                  <a:pt x="3168892" y="42170"/>
                  <a:pt x="3187141" y="41386"/>
                  <a:pt x="3205093" y="43169"/>
                </a:cubicBezTo>
                <a:close/>
                <a:moveTo>
                  <a:pt x="2403698" y="925"/>
                </a:moveTo>
                <a:cubicBezTo>
                  <a:pt x="2457548" y="6279"/>
                  <a:pt x="2508682" y="34747"/>
                  <a:pt x="2541186" y="83199"/>
                </a:cubicBezTo>
                <a:cubicBezTo>
                  <a:pt x="2598968" y="169334"/>
                  <a:pt x="2575981" y="286001"/>
                  <a:pt x="2489845" y="343784"/>
                </a:cubicBezTo>
                <a:lnTo>
                  <a:pt x="2067553" y="627070"/>
                </a:lnTo>
                <a:cubicBezTo>
                  <a:pt x="1981417" y="684853"/>
                  <a:pt x="1864751" y="661866"/>
                  <a:pt x="1806967" y="575731"/>
                </a:cubicBezTo>
                <a:cubicBezTo>
                  <a:pt x="1749185" y="489597"/>
                  <a:pt x="1772171" y="372929"/>
                  <a:pt x="1858306" y="315146"/>
                </a:cubicBezTo>
                <a:lnTo>
                  <a:pt x="2280598" y="31860"/>
                </a:lnTo>
                <a:cubicBezTo>
                  <a:pt x="2302132" y="17414"/>
                  <a:pt x="2325576" y="8017"/>
                  <a:pt x="2349529" y="3391"/>
                </a:cubicBezTo>
                <a:cubicBezTo>
                  <a:pt x="2367494" y="-77"/>
                  <a:pt x="2385747" y="-860"/>
                  <a:pt x="2403698" y="925"/>
                </a:cubicBezTo>
                <a:close/>
              </a:path>
            </a:pathLst>
          </a:custGeom>
          <a:blipFill dpi="0" rotWithShape="0">
            <a:blip r:embed="rId12"/>
            <a:srcRect/>
            <a:stretch>
              <a:fillRect l="-27000" t="-2000" r="-27000" b="-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25" y="1038225"/>
            <a:ext cx="8181975" cy="5905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2135" y="971550"/>
            <a:ext cx="7458710" cy="584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5325" y="4523741"/>
            <a:ext cx="4082415" cy="1950084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pic>
        <p:nvPicPr>
          <p:cNvPr id="7" name="https://photo-static-api.fotomore.com/creative/vcg/veer/612/veer-168928252.jpg" descr="templates\picture_hover\&amp;pky8521086846&amp;"/>
          <p:cNvPicPr>
            <a:picLocks noChangeAspect="1"/>
          </p:cNvPicPr>
          <p:nvPr/>
        </p:nvPicPr>
        <p:blipFill>
          <a:blip r:embed="rId2"/>
          <a:srcRect l="7831" r="9393" b="38287"/>
          <a:stretch>
            <a:fillRect/>
          </a:stretch>
        </p:blipFill>
        <p:spPr>
          <a:xfrm>
            <a:off x="821690" y="4657090"/>
            <a:ext cx="4059555" cy="1948180"/>
          </a:xfrm>
          <a:prstGeom prst="rect">
            <a:avLst/>
          </a:prstGeom>
        </p:spPr>
      </p:pic>
      <p:sp>
        <p:nvSpPr>
          <p:cNvPr id="21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5325" y="2117725"/>
            <a:ext cx="4082415" cy="1950084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pic>
        <p:nvPicPr>
          <p:cNvPr id="2" name="https://photo-static-api.fotomore.com/creative/vcg/veer/612/veer-312213237.jpg" descr="templates\picture_hover\&amp;pky8154377069&amp;"/>
          <p:cNvPicPr>
            <a:picLocks noChangeAspect="1"/>
          </p:cNvPicPr>
          <p:nvPr/>
        </p:nvPicPr>
        <p:blipFill>
          <a:blip r:embed="rId4"/>
          <a:srcRect l="19924" t="17865"/>
          <a:stretch>
            <a:fillRect/>
          </a:stretch>
        </p:blipFill>
        <p:spPr>
          <a:xfrm>
            <a:off x="821690" y="2254250"/>
            <a:ext cx="4001770" cy="1978025"/>
          </a:xfrm>
          <a:prstGeom prst="rect">
            <a:avLst/>
          </a:prstGeom>
        </p:spPr>
      </p:pic>
      <p:sp>
        <p:nvSpPr>
          <p:cNvPr id="1048616" name="文本框 102"/>
          <p:cNvSpPr txBox="1"/>
          <p:nvPr>
            <p:custDataLst>
              <p:tags r:id="rId5"/>
            </p:custDataLst>
          </p:nvPr>
        </p:nvSpPr>
        <p:spPr>
          <a:xfrm>
            <a:off x="1442720" y="511175"/>
            <a:ext cx="6812280" cy="568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项目二</a:t>
            </a:r>
            <a:r>
              <a:rPr lang="en-US" altLang="zh-CN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福建兆元光电有限公司</a:t>
            </a:r>
            <a:endParaRPr lang="en-US" altLang="zh-CN" sz="2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845820" y="579755"/>
            <a:ext cx="407670" cy="388620"/>
          </a:xfrm>
          <a:prstGeom prst="diamond">
            <a:avLst/>
          </a:prstGeom>
          <a:solidFill>
            <a:srgbClr val="D0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菱形 4"/>
          <p:cNvSpPr/>
          <p:nvPr>
            <p:custDataLst>
              <p:tags r:id="rId6"/>
            </p:custDataLst>
          </p:nvPr>
        </p:nvSpPr>
        <p:spPr>
          <a:xfrm>
            <a:off x="1031240" y="579755"/>
            <a:ext cx="411480" cy="391795"/>
          </a:xfrm>
          <a:prstGeom prst="diamond">
            <a:avLst/>
          </a:prstGeom>
          <a:solidFill>
            <a:srgbClr val="F2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56950" y="2423795"/>
            <a:ext cx="641580" cy="1337944"/>
          </a:xfrm>
          <a:prstGeom prst="rect">
            <a:avLst/>
          </a:prstGeom>
          <a:gradFill>
            <a:gsLst>
              <a:gs pos="0">
                <a:srgbClr val="D9362D"/>
              </a:gs>
              <a:gs pos="100000">
                <a:srgbClr val="F46F55"/>
              </a:gs>
            </a:gsLst>
            <a:lin ang="2700000" scaled="0"/>
          </a:gra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>
            <p:custDataLst>
              <p:tags r:id="rId8"/>
            </p:custDataLst>
          </p:nvPr>
        </p:nvSpPr>
        <p:spPr>
          <a:xfrm rot="16200000">
            <a:off x="4263139" y="2892711"/>
            <a:ext cx="1029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anose="02010600030101010101" pitchFamily="18" charset="-122"/>
                <a:sym typeface="未来荧黑 Normal" panose="020B0400000000000000" pitchFamily="34" charset="-122"/>
              </a:rPr>
              <a:t>One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26" name="稻壳儿春秋广告/盗版必究        原创来源：http://chn.docer.com/works?userid=199329941#!/work_time"/>
          <p:cNvSpPr txBox="1"/>
          <p:nvPr>
            <p:custDataLst>
              <p:tags r:id="rId9"/>
            </p:custDataLst>
          </p:nvPr>
        </p:nvSpPr>
        <p:spPr>
          <a:xfrm>
            <a:off x="5502958" y="1725846"/>
            <a:ext cx="17693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客户效益</a:t>
            </a:r>
            <a:endParaRPr lang="zh-CN" altLang="en-US" sz="2000" b="1" dirty="0">
              <a:gradFill>
                <a:gsLst>
                  <a:gs pos="0">
                    <a:srgbClr val="ED3760"/>
                  </a:gs>
                  <a:gs pos="100000">
                    <a:srgbClr val="F46F55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27" name="稻壳儿春秋广告/盗版必究        原创来源：http://chn.docer.com/works?userid=199329941#!/work_time"/>
          <p:cNvSpPr txBox="1"/>
          <p:nvPr>
            <p:custDataLst>
              <p:tags r:id="rId10"/>
            </p:custDataLst>
          </p:nvPr>
        </p:nvSpPr>
        <p:spPr>
          <a:xfrm>
            <a:off x="5252720" y="2124710"/>
            <a:ext cx="65944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实现了薪资计算自动化，节省了人力成本；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保证薪酬计算的准确性，避免人为失误，遵循公司薪酬政策；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可以随时查询员工薪酬数据，便于管理和监控；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支持自定义薪酬计算规则，更加灵活地适应公司业务需求。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456950" y="4829811"/>
            <a:ext cx="641580" cy="1337944"/>
          </a:xfrm>
          <a:prstGeom prst="rect">
            <a:avLst/>
          </a:prstGeom>
          <a:gradFill>
            <a:gsLst>
              <a:gs pos="0">
                <a:srgbClr val="D9362D"/>
              </a:gs>
              <a:gs pos="100000">
                <a:srgbClr val="F46F55"/>
              </a:gs>
            </a:gsLst>
            <a:lin ang="2700000" scaled="0"/>
          </a:gra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9" name="稻壳儿春秋广告/盗版必究        原创来源：http://chn.docer.com/works?userid=199329941#!/work_time"/>
          <p:cNvSpPr txBox="1"/>
          <p:nvPr>
            <p:custDataLst>
              <p:tags r:id="rId12"/>
            </p:custDataLst>
          </p:nvPr>
        </p:nvSpPr>
        <p:spPr>
          <a:xfrm rot="16200000">
            <a:off x="4263139" y="5298727"/>
            <a:ext cx="1029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anose="02010600030101010101" pitchFamily="18" charset="-122"/>
                <a:sym typeface="未来荧黑 Normal" panose="020B0400000000000000" pitchFamily="34" charset="-122"/>
              </a:rPr>
              <a:t>Two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 txBox="1"/>
          <p:nvPr>
            <p:custDataLst>
              <p:tags r:id="rId13"/>
            </p:custDataLst>
          </p:nvPr>
        </p:nvSpPr>
        <p:spPr>
          <a:xfrm>
            <a:off x="5502958" y="4067727"/>
            <a:ext cx="17693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个人成长</a:t>
            </a:r>
            <a:endParaRPr lang="zh-CN" altLang="en-US" sz="2000" b="1" dirty="0">
              <a:gradFill>
                <a:gsLst>
                  <a:gs pos="0">
                    <a:srgbClr val="ED3760"/>
                  </a:gs>
                  <a:gs pos="100000">
                    <a:srgbClr val="F46F55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 txBox="1"/>
          <p:nvPr>
            <p:custDataLst>
              <p:tags r:id="rId14"/>
            </p:custDataLst>
          </p:nvPr>
        </p:nvSpPr>
        <p:spPr>
          <a:xfrm>
            <a:off x="5252720" y="4465955"/>
            <a:ext cx="6811010" cy="2042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提高了项目管理能力，能独立协助客户将模糊地需求不断澄清，并确立计划实施的任务目标；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通过对薪资上线步骤地梳理，对薪酬模块上线流程更加熟练；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独立组织了客户培训，使客户更快熟练掌握薪资模块操作，推动了薪资上线进程。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: 圆角 12"/>
          <p:cNvSpPr/>
          <p:nvPr>
            <p:custDataLst>
              <p:tags r:id="rId15"/>
            </p:custDataLst>
          </p:nvPr>
        </p:nvSpPr>
        <p:spPr>
          <a:xfrm>
            <a:off x="535305" y="1301115"/>
            <a:ext cx="3011170" cy="623570"/>
          </a:xfrm>
          <a:prstGeom prst="roundRect">
            <a:avLst>
              <a:gd name="adj" fmla="val 50000"/>
            </a:avLst>
          </a:prstGeom>
          <a:solidFill>
            <a:srgbClr val="D9362D"/>
          </a:solidFill>
          <a:ln>
            <a:noFill/>
          </a:ln>
          <a:effectLst>
            <a:outerShdw blurRad="317500" dist="635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540000" rIns="180000" bIns="396000" rtlCol="0" anchor="t"/>
          <a:p>
            <a:pPr algn="ctr">
              <a:lnSpc>
                <a:spcPct val="130000"/>
              </a:lnSpc>
              <a:spcBef>
                <a:spcPts val="1000"/>
              </a:spcBef>
            </a:pPr>
            <a:endParaRPr lang="en-US" altLang="zh-CN" sz="1000" dirty="0">
              <a:solidFill>
                <a:schemeClr val="tx1">
                  <a:alpha val="80000"/>
                </a:schemeClr>
              </a:solidFill>
              <a:latin typeface="汉仪旗黑-50简" panose="00020600040101010101" pitchFamily="18" charset="-122"/>
              <a:ea typeface="汉仪旗黑-50简" panose="00020600040101010101" pitchFamily="18" charset="-122"/>
              <a:sym typeface="汉仪旗黑-50简" panose="00020600040101010101" pitchFamily="18" charset="-122"/>
            </a:endParaRPr>
          </a:p>
        </p:txBody>
      </p:sp>
      <p:grpSp>
        <p:nvGrpSpPr>
          <p:cNvPr id="33" name="组合 5"/>
          <p:cNvGrpSpPr/>
          <p:nvPr/>
        </p:nvGrpSpPr>
        <p:grpSpPr>
          <a:xfrm>
            <a:off x="719323" y="1205728"/>
            <a:ext cx="796130" cy="796130"/>
            <a:chOff x="923793" y="1755140"/>
            <a:chExt cx="914400" cy="914400"/>
          </a:xfrm>
        </p:grpSpPr>
        <p:sp>
          <p:nvSpPr>
            <p:cNvPr id="34" name="椭圆 6"/>
            <p:cNvSpPr/>
            <p:nvPr>
              <p:custDataLst>
                <p:tags r:id="rId16"/>
              </p:custDataLst>
            </p:nvPr>
          </p:nvSpPr>
          <p:spPr>
            <a:xfrm>
              <a:off x="923793" y="175514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three-presentation-cards_82220"/>
            <p:cNvSpPr/>
            <p:nvPr>
              <p:custDataLst>
                <p:tags r:id="rId17"/>
              </p:custDataLst>
            </p:nvPr>
          </p:nvSpPr>
          <p:spPr>
            <a:xfrm>
              <a:off x="1166312" y="1926590"/>
              <a:ext cx="445008" cy="544873"/>
            </a:xfrm>
            <a:custGeom>
              <a:avLst/>
              <a:gdLst>
                <a:gd name="connsiteX0" fmla="*/ 92587 w 494805"/>
                <a:gd name="connsiteY0" fmla="*/ 334315 h 605845"/>
                <a:gd name="connsiteX1" fmla="*/ 102932 w 494805"/>
                <a:gd name="connsiteY1" fmla="*/ 336041 h 605845"/>
                <a:gd name="connsiteX2" fmla="*/ 242635 w 494805"/>
                <a:gd name="connsiteY2" fmla="*/ 423921 h 605845"/>
                <a:gd name="connsiteX3" fmla="*/ 246937 w 494805"/>
                <a:gd name="connsiteY3" fmla="*/ 442745 h 605845"/>
                <a:gd name="connsiteX4" fmla="*/ 235363 w 494805"/>
                <a:gd name="connsiteY4" fmla="*/ 449190 h 605845"/>
                <a:gd name="connsiteX5" fmla="*/ 228091 w 494805"/>
                <a:gd name="connsiteY5" fmla="*/ 447042 h 605845"/>
                <a:gd name="connsiteX6" fmla="*/ 88388 w 494805"/>
                <a:gd name="connsiteY6" fmla="*/ 359162 h 605845"/>
                <a:gd name="connsiteX7" fmla="*/ 84086 w 494805"/>
                <a:gd name="connsiteY7" fmla="*/ 340338 h 605845"/>
                <a:gd name="connsiteX8" fmla="*/ 92587 w 494805"/>
                <a:gd name="connsiteY8" fmla="*/ 334315 h 605845"/>
                <a:gd name="connsiteX9" fmla="*/ 182952 w 494805"/>
                <a:gd name="connsiteY9" fmla="*/ 322915 h 605845"/>
                <a:gd name="connsiteX10" fmla="*/ 193259 w 494805"/>
                <a:gd name="connsiteY10" fmla="*/ 324680 h 605845"/>
                <a:gd name="connsiteX11" fmla="*/ 242634 w 494805"/>
                <a:gd name="connsiteY11" fmla="*/ 355784 h 605845"/>
                <a:gd name="connsiteX12" fmla="*/ 246936 w 494805"/>
                <a:gd name="connsiteY12" fmla="*/ 374610 h 605845"/>
                <a:gd name="connsiteX13" fmla="*/ 235361 w 494805"/>
                <a:gd name="connsiteY13" fmla="*/ 380953 h 605845"/>
                <a:gd name="connsiteX14" fmla="*/ 228088 w 494805"/>
                <a:gd name="connsiteY14" fmla="*/ 378804 h 605845"/>
                <a:gd name="connsiteX15" fmla="*/ 178713 w 494805"/>
                <a:gd name="connsiteY15" fmla="*/ 347803 h 605845"/>
                <a:gd name="connsiteX16" fmla="*/ 174411 w 494805"/>
                <a:gd name="connsiteY16" fmla="*/ 328978 h 605845"/>
                <a:gd name="connsiteX17" fmla="*/ 182952 w 494805"/>
                <a:gd name="connsiteY17" fmla="*/ 322915 h 605845"/>
                <a:gd name="connsiteX18" fmla="*/ 92579 w 494805"/>
                <a:gd name="connsiteY18" fmla="*/ 266092 h 605845"/>
                <a:gd name="connsiteX19" fmla="*/ 102915 w 494805"/>
                <a:gd name="connsiteY19" fmla="*/ 267908 h 605845"/>
                <a:gd name="connsiteX20" fmla="*/ 152247 w 494805"/>
                <a:gd name="connsiteY20" fmla="*/ 298909 h 605845"/>
                <a:gd name="connsiteX21" fmla="*/ 156545 w 494805"/>
                <a:gd name="connsiteY21" fmla="*/ 317735 h 605845"/>
                <a:gd name="connsiteX22" fmla="*/ 144980 w 494805"/>
                <a:gd name="connsiteY22" fmla="*/ 324078 h 605845"/>
                <a:gd name="connsiteX23" fmla="*/ 137714 w 494805"/>
                <a:gd name="connsiteY23" fmla="*/ 322032 h 605845"/>
                <a:gd name="connsiteX24" fmla="*/ 88382 w 494805"/>
                <a:gd name="connsiteY24" fmla="*/ 290928 h 605845"/>
                <a:gd name="connsiteX25" fmla="*/ 84084 w 494805"/>
                <a:gd name="connsiteY25" fmla="*/ 272103 h 605845"/>
                <a:gd name="connsiteX26" fmla="*/ 92579 w 494805"/>
                <a:gd name="connsiteY26" fmla="*/ 266092 h 605845"/>
                <a:gd name="connsiteX27" fmla="*/ 27343 w 494805"/>
                <a:gd name="connsiteY27" fmla="*/ 147430 h 605845"/>
                <a:gd name="connsiteX28" fmla="*/ 27343 w 494805"/>
                <a:gd name="connsiteY28" fmla="*/ 393718 h 605845"/>
                <a:gd name="connsiteX29" fmla="*/ 303640 w 494805"/>
                <a:gd name="connsiteY29" fmla="*/ 567490 h 605845"/>
                <a:gd name="connsiteX30" fmla="*/ 303640 w 494805"/>
                <a:gd name="connsiteY30" fmla="*/ 321100 h 605845"/>
                <a:gd name="connsiteX31" fmla="*/ 7066 w 494805"/>
                <a:gd name="connsiteY31" fmla="*/ 110711 h 605845"/>
                <a:gd name="connsiteX32" fmla="*/ 20994 w 494805"/>
                <a:gd name="connsiteY32" fmla="*/ 111120 h 605845"/>
                <a:gd name="connsiteX33" fmla="*/ 324532 w 494805"/>
                <a:gd name="connsiteY33" fmla="*/ 302076 h 605845"/>
                <a:gd name="connsiteX34" fmla="*/ 330881 w 494805"/>
                <a:gd name="connsiteY34" fmla="*/ 313633 h 605845"/>
                <a:gd name="connsiteX35" fmla="*/ 330881 w 494805"/>
                <a:gd name="connsiteY35" fmla="*/ 592140 h 605845"/>
                <a:gd name="connsiteX36" fmla="*/ 323917 w 494805"/>
                <a:gd name="connsiteY36" fmla="*/ 604106 h 605845"/>
                <a:gd name="connsiteX37" fmla="*/ 317261 w 494805"/>
                <a:gd name="connsiteY37" fmla="*/ 605845 h 605845"/>
                <a:gd name="connsiteX38" fmla="*/ 309990 w 494805"/>
                <a:gd name="connsiteY38" fmla="*/ 603697 h 605845"/>
                <a:gd name="connsiteX39" fmla="*/ 6452 w 494805"/>
                <a:gd name="connsiteY39" fmla="*/ 412844 h 605845"/>
                <a:gd name="connsiteX40" fmla="*/ 0 w 494805"/>
                <a:gd name="connsiteY40" fmla="*/ 401287 h 605845"/>
                <a:gd name="connsiteX41" fmla="*/ 0 w 494805"/>
                <a:gd name="connsiteY41" fmla="*/ 122678 h 605845"/>
                <a:gd name="connsiteX42" fmla="*/ 7066 w 494805"/>
                <a:gd name="connsiteY42" fmla="*/ 110711 h 605845"/>
                <a:gd name="connsiteX43" fmla="*/ 88994 w 494805"/>
                <a:gd name="connsiteY43" fmla="*/ 56196 h 605845"/>
                <a:gd name="connsiteX44" fmla="*/ 102924 w 494805"/>
                <a:gd name="connsiteY44" fmla="*/ 56605 h 605845"/>
                <a:gd name="connsiteX45" fmla="*/ 406527 w 494805"/>
                <a:gd name="connsiteY45" fmla="*/ 247560 h 605845"/>
                <a:gd name="connsiteX46" fmla="*/ 412878 w 494805"/>
                <a:gd name="connsiteY46" fmla="*/ 259015 h 605845"/>
                <a:gd name="connsiteX47" fmla="*/ 412878 w 494805"/>
                <a:gd name="connsiteY47" fmla="*/ 537624 h 605845"/>
                <a:gd name="connsiteX48" fmla="*/ 405913 w 494805"/>
                <a:gd name="connsiteY48" fmla="*/ 549591 h 605845"/>
                <a:gd name="connsiteX49" fmla="*/ 399255 w 494805"/>
                <a:gd name="connsiteY49" fmla="*/ 551227 h 605845"/>
                <a:gd name="connsiteX50" fmla="*/ 391982 w 494805"/>
                <a:gd name="connsiteY50" fmla="*/ 549181 h 605845"/>
                <a:gd name="connsiteX51" fmla="*/ 351010 w 494805"/>
                <a:gd name="connsiteY51" fmla="*/ 523407 h 605845"/>
                <a:gd name="connsiteX52" fmla="*/ 346708 w 494805"/>
                <a:gd name="connsiteY52" fmla="*/ 504588 h 605845"/>
                <a:gd name="connsiteX53" fmla="*/ 365555 w 494805"/>
                <a:gd name="connsiteY53" fmla="*/ 500292 h 605845"/>
                <a:gd name="connsiteX54" fmla="*/ 385632 w 494805"/>
                <a:gd name="connsiteY54" fmla="*/ 512975 h 605845"/>
                <a:gd name="connsiteX55" fmla="*/ 385632 w 494805"/>
                <a:gd name="connsiteY55" fmla="*/ 266584 h 605845"/>
                <a:gd name="connsiteX56" fmla="*/ 109275 w 494805"/>
                <a:gd name="connsiteY56" fmla="*/ 92812 h 605845"/>
                <a:gd name="connsiteX57" fmla="*/ 109275 w 494805"/>
                <a:gd name="connsiteY57" fmla="*/ 125848 h 605845"/>
                <a:gd name="connsiteX58" fmla="*/ 95652 w 494805"/>
                <a:gd name="connsiteY58" fmla="*/ 139451 h 605845"/>
                <a:gd name="connsiteX59" fmla="*/ 81926 w 494805"/>
                <a:gd name="connsiteY59" fmla="*/ 125848 h 605845"/>
                <a:gd name="connsiteX60" fmla="*/ 81926 w 494805"/>
                <a:gd name="connsiteY60" fmla="*/ 68162 h 605845"/>
                <a:gd name="connsiteX61" fmla="*/ 88994 w 494805"/>
                <a:gd name="connsiteY61" fmla="*/ 56196 h 605845"/>
                <a:gd name="connsiteX62" fmla="*/ 170921 w 494805"/>
                <a:gd name="connsiteY62" fmla="*/ 1720 h 605845"/>
                <a:gd name="connsiteX63" fmla="*/ 184851 w 494805"/>
                <a:gd name="connsiteY63" fmla="*/ 2129 h 605845"/>
                <a:gd name="connsiteX64" fmla="*/ 488454 w 494805"/>
                <a:gd name="connsiteY64" fmla="*/ 192982 h 605845"/>
                <a:gd name="connsiteX65" fmla="*/ 494805 w 494805"/>
                <a:gd name="connsiteY65" fmla="*/ 204539 h 605845"/>
                <a:gd name="connsiteX66" fmla="*/ 494805 w 494805"/>
                <a:gd name="connsiteY66" fmla="*/ 483148 h 605845"/>
                <a:gd name="connsiteX67" fmla="*/ 487840 w 494805"/>
                <a:gd name="connsiteY67" fmla="*/ 495115 h 605845"/>
                <a:gd name="connsiteX68" fmla="*/ 481182 w 494805"/>
                <a:gd name="connsiteY68" fmla="*/ 496751 h 605845"/>
                <a:gd name="connsiteX69" fmla="*/ 473909 w 494805"/>
                <a:gd name="connsiteY69" fmla="*/ 494705 h 605845"/>
                <a:gd name="connsiteX70" fmla="*/ 432937 w 494805"/>
                <a:gd name="connsiteY70" fmla="*/ 468931 h 605845"/>
                <a:gd name="connsiteX71" fmla="*/ 428635 w 494805"/>
                <a:gd name="connsiteY71" fmla="*/ 450112 h 605845"/>
                <a:gd name="connsiteX72" fmla="*/ 447482 w 494805"/>
                <a:gd name="connsiteY72" fmla="*/ 445816 h 605845"/>
                <a:gd name="connsiteX73" fmla="*/ 467559 w 494805"/>
                <a:gd name="connsiteY73" fmla="*/ 458396 h 605845"/>
                <a:gd name="connsiteX74" fmla="*/ 467559 w 494805"/>
                <a:gd name="connsiteY74" fmla="*/ 212108 h 605845"/>
                <a:gd name="connsiteX75" fmla="*/ 191202 w 494805"/>
                <a:gd name="connsiteY75" fmla="*/ 38336 h 605845"/>
                <a:gd name="connsiteX76" fmla="*/ 191202 w 494805"/>
                <a:gd name="connsiteY76" fmla="*/ 71372 h 605845"/>
                <a:gd name="connsiteX77" fmla="*/ 177579 w 494805"/>
                <a:gd name="connsiteY77" fmla="*/ 84975 h 605845"/>
                <a:gd name="connsiteX78" fmla="*/ 163853 w 494805"/>
                <a:gd name="connsiteY78" fmla="*/ 71372 h 605845"/>
                <a:gd name="connsiteX79" fmla="*/ 163853 w 494805"/>
                <a:gd name="connsiteY79" fmla="*/ 13584 h 605845"/>
                <a:gd name="connsiteX80" fmla="*/ 170921 w 494805"/>
                <a:gd name="connsiteY80" fmla="*/ 1720 h 60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94805" h="605845">
                  <a:moveTo>
                    <a:pt x="92587" y="334315"/>
                  </a:moveTo>
                  <a:cubicBezTo>
                    <a:pt x="95993" y="333534"/>
                    <a:pt x="99706" y="334046"/>
                    <a:pt x="102932" y="336041"/>
                  </a:cubicBezTo>
                  <a:lnTo>
                    <a:pt x="242635" y="423921"/>
                  </a:lnTo>
                  <a:cubicBezTo>
                    <a:pt x="248985" y="428013"/>
                    <a:pt x="250931" y="436402"/>
                    <a:pt x="246937" y="442745"/>
                  </a:cubicBezTo>
                  <a:cubicBezTo>
                    <a:pt x="244376" y="446837"/>
                    <a:pt x="239869" y="449190"/>
                    <a:pt x="235363" y="449190"/>
                  </a:cubicBezTo>
                  <a:cubicBezTo>
                    <a:pt x="232905" y="449190"/>
                    <a:pt x="230344" y="448474"/>
                    <a:pt x="228091" y="447042"/>
                  </a:cubicBezTo>
                  <a:lnTo>
                    <a:pt x="88388" y="359162"/>
                  </a:lnTo>
                  <a:cubicBezTo>
                    <a:pt x="81936" y="355172"/>
                    <a:pt x="80092" y="346681"/>
                    <a:pt x="84086" y="340338"/>
                  </a:cubicBezTo>
                  <a:cubicBezTo>
                    <a:pt x="86084" y="337166"/>
                    <a:pt x="89182" y="335095"/>
                    <a:pt x="92587" y="334315"/>
                  </a:cubicBezTo>
                  <a:close/>
                  <a:moveTo>
                    <a:pt x="182952" y="322915"/>
                  </a:moveTo>
                  <a:cubicBezTo>
                    <a:pt x="186370" y="322148"/>
                    <a:pt x="190084" y="322685"/>
                    <a:pt x="193259" y="324680"/>
                  </a:cubicBezTo>
                  <a:lnTo>
                    <a:pt x="242634" y="355784"/>
                  </a:lnTo>
                  <a:cubicBezTo>
                    <a:pt x="248985" y="359774"/>
                    <a:pt x="250931" y="368164"/>
                    <a:pt x="246936" y="374610"/>
                  </a:cubicBezTo>
                  <a:cubicBezTo>
                    <a:pt x="244375" y="378702"/>
                    <a:pt x="239868" y="380953"/>
                    <a:pt x="235361" y="380953"/>
                  </a:cubicBezTo>
                  <a:cubicBezTo>
                    <a:pt x="232902" y="380953"/>
                    <a:pt x="230341" y="380237"/>
                    <a:pt x="228088" y="378804"/>
                  </a:cubicBezTo>
                  <a:lnTo>
                    <a:pt x="178713" y="347803"/>
                  </a:lnTo>
                  <a:cubicBezTo>
                    <a:pt x="172362" y="343711"/>
                    <a:pt x="170416" y="335321"/>
                    <a:pt x="174411" y="328978"/>
                  </a:cubicBezTo>
                  <a:cubicBezTo>
                    <a:pt x="176408" y="325755"/>
                    <a:pt x="179533" y="323683"/>
                    <a:pt x="182952" y="322915"/>
                  </a:cubicBezTo>
                  <a:close/>
                  <a:moveTo>
                    <a:pt x="92579" y="266092"/>
                  </a:moveTo>
                  <a:cubicBezTo>
                    <a:pt x="95982" y="265324"/>
                    <a:pt x="99692" y="265861"/>
                    <a:pt x="102915" y="267908"/>
                  </a:cubicBezTo>
                  <a:lnTo>
                    <a:pt x="152247" y="298909"/>
                  </a:lnTo>
                  <a:cubicBezTo>
                    <a:pt x="158592" y="302899"/>
                    <a:pt x="160537" y="311391"/>
                    <a:pt x="156545" y="317735"/>
                  </a:cubicBezTo>
                  <a:cubicBezTo>
                    <a:pt x="153884" y="321827"/>
                    <a:pt x="149483" y="324078"/>
                    <a:pt x="144980" y="324078"/>
                  </a:cubicBezTo>
                  <a:cubicBezTo>
                    <a:pt x="142422" y="324078"/>
                    <a:pt x="139965" y="323464"/>
                    <a:pt x="137714" y="322032"/>
                  </a:cubicBezTo>
                  <a:lnTo>
                    <a:pt x="88382" y="290928"/>
                  </a:lnTo>
                  <a:cubicBezTo>
                    <a:pt x="81934" y="286938"/>
                    <a:pt x="80092" y="278548"/>
                    <a:pt x="84084" y="272103"/>
                  </a:cubicBezTo>
                  <a:cubicBezTo>
                    <a:pt x="86080" y="268931"/>
                    <a:pt x="89176" y="266859"/>
                    <a:pt x="92579" y="266092"/>
                  </a:cubicBezTo>
                  <a:close/>
                  <a:moveTo>
                    <a:pt x="27343" y="147430"/>
                  </a:moveTo>
                  <a:lnTo>
                    <a:pt x="27343" y="393718"/>
                  </a:lnTo>
                  <a:lnTo>
                    <a:pt x="303640" y="567490"/>
                  </a:lnTo>
                  <a:lnTo>
                    <a:pt x="303640" y="321100"/>
                  </a:lnTo>
                  <a:close/>
                  <a:moveTo>
                    <a:pt x="7066" y="110711"/>
                  </a:moveTo>
                  <a:cubicBezTo>
                    <a:pt x="11470" y="108359"/>
                    <a:pt x="16795" y="108461"/>
                    <a:pt x="20994" y="111120"/>
                  </a:cubicBezTo>
                  <a:lnTo>
                    <a:pt x="324532" y="302076"/>
                  </a:lnTo>
                  <a:cubicBezTo>
                    <a:pt x="328526" y="304531"/>
                    <a:pt x="330881" y="308929"/>
                    <a:pt x="330881" y="313633"/>
                  </a:cubicBezTo>
                  <a:lnTo>
                    <a:pt x="330881" y="592140"/>
                  </a:lnTo>
                  <a:cubicBezTo>
                    <a:pt x="330881" y="597151"/>
                    <a:pt x="328218" y="601754"/>
                    <a:pt x="323917" y="604106"/>
                  </a:cubicBezTo>
                  <a:cubicBezTo>
                    <a:pt x="321767" y="605231"/>
                    <a:pt x="319514" y="605845"/>
                    <a:pt x="317261" y="605845"/>
                  </a:cubicBezTo>
                  <a:cubicBezTo>
                    <a:pt x="314700" y="605845"/>
                    <a:pt x="312243" y="605129"/>
                    <a:pt x="309990" y="603697"/>
                  </a:cubicBezTo>
                  <a:lnTo>
                    <a:pt x="6452" y="412844"/>
                  </a:lnTo>
                  <a:cubicBezTo>
                    <a:pt x="2458" y="410287"/>
                    <a:pt x="0" y="405992"/>
                    <a:pt x="0" y="401287"/>
                  </a:cubicBezTo>
                  <a:lnTo>
                    <a:pt x="0" y="122678"/>
                  </a:lnTo>
                  <a:cubicBezTo>
                    <a:pt x="0" y="117666"/>
                    <a:pt x="2765" y="113166"/>
                    <a:pt x="7066" y="110711"/>
                  </a:cubicBezTo>
                  <a:close/>
                  <a:moveTo>
                    <a:pt x="88994" y="56196"/>
                  </a:moveTo>
                  <a:cubicBezTo>
                    <a:pt x="93398" y="53741"/>
                    <a:pt x="98725" y="53945"/>
                    <a:pt x="102924" y="56605"/>
                  </a:cubicBezTo>
                  <a:lnTo>
                    <a:pt x="406527" y="247560"/>
                  </a:lnTo>
                  <a:cubicBezTo>
                    <a:pt x="410522" y="250015"/>
                    <a:pt x="412878" y="254413"/>
                    <a:pt x="412878" y="259015"/>
                  </a:cubicBezTo>
                  <a:lnTo>
                    <a:pt x="412878" y="537624"/>
                  </a:lnTo>
                  <a:cubicBezTo>
                    <a:pt x="412878" y="542636"/>
                    <a:pt x="410215" y="547136"/>
                    <a:pt x="405913" y="549591"/>
                  </a:cubicBezTo>
                  <a:cubicBezTo>
                    <a:pt x="403762" y="550716"/>
                    <a:pt x="401508" y="551227"/>
                    <a:pt x="399255" y="551227"/>
                  </a:cubicBezTo>
                  <a:cubicBezTo>
                    <a:pt x="396694" y="551227"/>
                    <a:pt x="394236" y="550613"/>
                    <a:pt x="391982" y="549181"/>
                  </a:cubicBezTo>
                  <a:lnTo>
                    <a:pt x="351010" y="523407"/>
                  </a:lnTo>
                  <a:cubicBezTo>
                    <a:pt x="344659" y="519418"/>
                    <a:pt x="342713" y="511031"/>
                    <a:pt x="346708" y="504588"/>
                  </a:cubicBezTo>
                  <a:cubicBezTo>
                    <a:pt x="350805" y="498246"/>
                    <a:pt x="359205" y="496303"/>
                    <a:pt x="365555" y="500292"/>
                  </a:cubicBezTo>
                  <a:lnTo>
                    <a:pt x="385632" y="512975"/>
                  </a:lnTo>
                  <a:lnTo>
                    <a:pt x="385632" y="266584"/>
                  </a:lnTo>
                  <a:lnTo>
                    <a:pt x="109275" y="92812"/>
                  </a:lnTo>
                  <a:lnTo>
                    <a:pt x="109275" y="125848"/>
                  </a:lnTo>
                  <a:cubicBezTo>
                    <a:pt x="109275" y="133416"/>
                    <a:pt x="103129" y="139451"/>
                    <a:pt x="95652" y="139451"/>
                  </a:cubicBezTo>
                  <a:cubicBezTo>
                    <a:pt x="88072" y="139451"/>
                    <a:pt x="81926" y="133416"/>
                    <a:pt x="81926" y="125848"/>
                  </a:cubicBezTo>
                  <a:lnTo>
                    <a:pt x="81926" y="68162"/>
                  </a:lnTo>
                  <a:cubicBezTo>
                    <a:pt x="81926" y="63151"/>
                    <a:pt x="84692" y="58548"/>
                    <a:pt x="88994" y="56196"/>
                  </a:cubicBezTo>
                  <a:close/>
                  <a:moveTo>
                    <a:pt x="170921" y="1720"/>
                  </a:moveTo>
                  <a:cubicBezTo>
                    <a:pt x="175325" y="-735"/>
                    <a:pt x="180652" y="-531"/>
                    <a:pt x="184851" y="2129"/>
                  </a:cubicBezTo>
                  <a:lnTo>
                    <a:pt x="488454" y="192982"/>
                  </a:lnTo>
                  <a:cubicBezTo>
                    <a:pt x="492449" y="195539"/>
                    <a:pt x="494805" y="199834"/>
                    <a:pt x="494805" y="204539"/>
                  </a:cubicBezTo>
                  <a:lnTo>
                    <a:pt x="494805" y="483148"/>
                  </a:lnTo>
                  <a:cubicBezTo>
                    <a:pt x="494805" y="488057"/>
                    <a:pt x="492142" y="492660"/>
                    <a:pt x="487840" y="495115"/>
                  </a:cubicBezTo>
                  <a:cubicBezTo>
                    <a:pt x="485689" y="496240"/>
                    <a:pt x="483435" y="496751"/>
                    <a:pt x="481182" y="496751"/>
                  </a:cubicBezTo>
                  <a:cubicBezTo>
                    <a:pt x="478621" y="496751"/>
                    <a:pt x="476163" y="496035"/>
                    <a:pt x="473909" y="494705"/>
                  </a:cubicBezTo>
                  <a:lnTo>
                    <a:pt x="432937" y="468931"/>
                  </a:lnTo>
                  <a:cubicBezTo>
                    <a:pt x="426586" y="464942"/>
                    <a:pt x="424640" y="456453"/>
                    <a:pt x="428635" y="450112"/>
                  </a:cubicBezTo>
                  <a:cubicBezTo>
                    <a:pt x="432732" y="443770"/>
                    <a:pt x="441132" y="441827"/>
                    <a:pt x="447482" y="445816"/>
                  </a:cubicBezTo>
                  <a:lnTo>
                    <a:pt x="467559" y="458396"/>
                  </a:lnTo>
                  <a:lnTo>
                    <a:pt x="467559" y="212108"/>
                  </a:lnTo>
                  <a:lnTo>
                    <a:pt x="191202" y="38336"/>
                  </a:lnTo>
                  <a:lnTo>
                    <a:pt x="191202" y="71372"/>
                  </a:lnTo>
                  <a:cubicBezTo>
                    <a:pt x="191202" y="78838"/>
                    <a:pt x="185056" y="84975"/>
                    <a:pt x="177579" y="84975"/>
                  </a:cubicBezTo>
                  <a:cubicBezTo>
                    <a:pt x="169999" y="84975"/>
                    <a:pt x="163853" y="78838"/>
                    <a:pt x="163853" y="71372"/>
                  </a:cubicBezTo>
                  <a:lnTo>
                    <a:pt x="163853" y="13584"/>
                  </a:lnTo>
                  <a:cubicBezTo>
                    <a:pt x="163853" y="8675"/>
                    <a:pt x="166619" y="4072"/>
                    <a:pt x="170921" y="172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6" name="文本框 9"/>
          <p:cNvSpPr txBox="1"/>
          <p:nvPr>
            <p:custDataLst>
              <p:tags r:id="rId18"/>
            </p:custDataLst>
          </p:nvPr>
        </p:nvSpPr>
        <p:spPr>
          <a:xfrm>
            <a:off x="1676400" y="1430655"/>
            <a:ext cx="1560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项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目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成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果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汉仪旗黑-50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文本框 102"/>
          <p:cNvSpPr txBox="1"/>
          <p:nvPr>
            <p:custDataLst>
              <p:tags r:id="rId1"/>
            </p:custDataLst>
          </p:nvPr>
        </p:nvSpPr>
        <p:spPr>
          <a:xfrm>
            <a:off x="1442720" y="777875"/>
            <a:ext cx="681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项目三</a:t>
            </a:r>
            <a:r>
              <a:rPr lang="en-US" altLang="zh-CN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金华卓远实业有限公司</a:t>
            </a:r>
            <a:endParaRPr lang="en-US" altLang="zh-CN" sz="2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845820" y="846455"/>
            <a:ext cx="407670" cy="388620"/>
          </a:xfrm>
          <a:prstGeom prst="diamond">
            <a:avLst/>
          </a:prstGeom>
          <a:solidFill>
            <a:srgbClr val="D0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菱形 4"/>
          <p:cNvSpPr/>
          <p:nvPr>
            <p:custDataLst>
              <p:tags r:id="rId2"/>
            </p:custDataLst>
          </p:nvPr>
        </p:nvSpPr>
        <p:spPr>
          <a:xfrm>
            <a:off x="1031240" y="846455"/>
            <a:ext cx="411480" cy="391795"/>
          </a:xfrm>
          <a:prstGeom prst="diamond">
            <a:avLst/>
          </a:prstGeom>
          <a:solidFill>
            <a:srgbClr val="F2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9" name="组合 11"/>
          <p:cNvGrpSpPr/>
          <p:nvPr/>
        </p:nvGrpSpPr>
        <p:grpSpPr>
          <a:xfrm>
            <a:off x="940435" y="1776095"/>
            <a:ext cx="9796145" cy="1654810"/>
            <a:chOff x="1060374" y="1772476"/>
            <a:chExt cx="9795849" cy="1441446"/>
          </a:xfrm>
        </p:grpSpPr>
        <p:sp>
          <p:nvSpPr>
            <p:cNvPr id="1048933" name="Freeform 5"/>
            <p:cNvSpPr/>
            <p:nvPr>
              <p:custDataLst>
                <p:tags r:id="rId3"/>
              </p:custDataLst>
            </p:nvPr>
          </p:nvSpPr>
          <p:spPr bwMode="auto">
            <a:xfrm>
              <a:off x="2426226" y="1772723"/>
              <a:ext cx="8429997" cy="1441199"/>
            </a:xfrm>
            <a:custGeom>
              <a:avLst/>
              <a:gdLst>
                <a:gd name="T0" fmla="*/ 0 w 11067"/>
                <a:gd name="T1" fmla="*/ 0 h 1500"/>
                <a:gd name="T2" fmla="*/ 9187 w 11067"/>
                <a:gd name="T3" fmla="*/ 0 h 1500"/>
                <a:gd name="T4" fmla="*/ 9792 w 11067"/>
                <a:gd name="T5" fmla="*/ 0 h 1500"/>
                <a:gd name="T6" fmla="*/ 10597 w 11067"/>
                <a:gd name="T7" fmla="*/ 0 h 1500"/>
                <a:gd name="T8" fmla="*/ 11067 w 11067"/>
                <a:gd name="T9" fmla="*/ 750 h 1500"/>
                <a:gd name="T10" fmla="*/ 10597 w 11067"/>
                <a:gd name="T11" fmla="*/ 1500 h 1500"/>
                <a:gd name="T12" fmla="*/ 9792 w 11067"/>
                <a:gd name="T13" fmla="*/ 1500 h 1500"/>
                <a:gd name="T14" fmla="*/ 9187 w 11067"/>
                <a:gd name="T15" fmla="*/ 1500 h 1500"/>
                <a:gd name="T16" fmla="*/ 0 w 11067"/>
                <a:gd name="T17" fmla="*/ 1500 h 1500"/>
                <a:gd name="T18" fmla="*/ 0 w 11067"/>
                <a:gd name="T1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7" h="1500">
                  <a:moveTo>
                    <a:pt x="0" y="0"/>
                  </a:moveTo>
                  <a:lnTo>
                    <a:pt x="9187" y="0"/>
                  </a:lnTo>
                  <a:lnTo>
                    <a:pt x="9792" y="0"/>
                  </a:lnTo>
                  <a:lnTo>
                    <a:pt x="10597" y="0"/>
                  </a:lnTo>
                  <a:lnTo>
                    <a:pt x="11067" y="750"/>
                  </a:lnTo>
                  <a:lnTo>
                    <a:pt x="10597" y="1500"/>
                  </a:lnTo>
                  <a:lnTo>
                    <a:pt x="9792" y="1500"/>
                  </a:lnTo>
                  <a:lnTo>
                    <a:pt x="9187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15875" cap="flat">
              <a:solidFill>
                <a:srgbClr val="B4B5B5"/>
              </a:solidFill>
              <a:prstDash val="solid"/>
              <a:miter lim="800000"/>
            </a:ln>
          </p:spPr>
          <p:txBody>
            <a:bodyPr vert="horz" wrap="square" lIns="91392" tIns="45696" rIns="91392" bIns="45696" numCol="1" anchor="t" anchorCtr="0" compatLnSpc="1"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2B2E30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</p:txBody>
        </p:sp>
        <p:sp>
          <p:nvSpPr>
            <p:cNvPr id="1048935" name="Rectangle 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60374" y="1772723"/>
              <a:ext cx="1259819" cy="1441199"/>
            </a:xfrm>
            <a:prstGeom prst="rect">
              <a:avLst/>
            </a:pr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37" name="Freeform 19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391987" y="2270394"/>
              <a:ext cx="596589" cy="445856"/>
            </a:xfrm>
            <a:custGeom>
              <a:avLst/>
              <a:gdLst>
                <a:gd name="T0" fmla="*/ 160 w 782"/>
                <a:gd name="T1" fmla="*/ 307 h 582"/>
                <a:gd name="T2" fmla="*/ 285 w 782"/>
                <a:gd name="T3" fmla="*/ 87 h 582"/>
                <a:gd name="T4" fmla="*/ 317 w 782"/>
                <a:gd name="T5" fmla="*/ 51 h 582"/>
                <a:gd name="T6" fmla="*/ 604 w 782"/>
                <a:gd name="T7" fmla="*/ 74 h 582"/>
                <a:gd name="T8" fmla="*/ 587 w 782"/>
                <a:gd name="T9" fmla="*/ 39 h 582"/>
                <a:gd name="T10" fmla="*/ 653 w 782"/>
                <a:gd name="T11" fmla="*/ 19 h 582"/>
                <a:gd name="T12" fmla="*/ 698 w 782"/>
                <a:gd name="T13" fmla="*/ 22 h 582"/>
                <a:gd name="T14" fmla="*/ 684 w 782"/>
                <a:gd name="T15" fmla="*/ 87 h 582"/>
                <a:gd name="T16" fmla="*/ 660 w 782"/>
                <a:gd name="T17" fmla="*/ 123 h 582"/>
                <a:gd name="T18" fmla="*/ 496 w 782"/>
                <a:gd name="T19" fmla="*/ 274 h 582"/>
                <a:gd name="T20" fmla="*/ 495 w 782"/>
                <a:gd name="T21" fmla="*/ 274 h 582"/>
                <a:gd name="T22" fmla="*/ 758 w 782"/>
                <a:gd name="T23" fmla="*/ 533 h 582"/>
                <a:gd name="T24" fmla="*/ 758 w 782"/>
                <a:gd name="T25" fmla="*/ 582 h 582"/>
                <a:gd name="T26" fmla="*/ 607 w 782"/>
                <a:gd name="T27" fmla="*/ 582 h 582"/>
                <a:gd name="T28" fmla="*/ 443 w 782"/>
                <a:gd name="T29" fmla="*/ 582 h 582"/>
                <a:gd name="T30" fmla="*/ 281 w 782"/>
                <a:gd name="T31" fmla="*/ 582 h 582"/>
                <a:gd name="T32" fmla="*/ 118 w 782"/>
                <a:gd name="T33" fmla="*/ 582 h 582"/>
                <a:gd name="T34" fmla="*/ 1 w 782"/>
                <a:gd name="T35" fmla="*/ 557 h 582"/>
                <a:gd name="T36" fmla="*/ 25 w 782"/>
                <a:gd name="T37" fmla="*/ 0 h 582"/>
                <a:gd name="T38" fmla="*/ 50 w 782"/>
                <a:gd name="T39" fmla="*/ 533 h 582"/>
                <a:gd name="T40" fmla="*/ 118 w 782"/>
                <a:gd name="T41" fmla="*/ 422 h 582"/>
                <a:gd name="T42" fmla="*/ 188 w 782"/>
                <a:gd name="T43" fmla="*/ 397 h 582"/>
                <a:gd name="T44" fmla="*/ 213 w 782"/>
                <a:gd name="T45" fmla="*/ 533 h 582"/>
                <a:gd name="T46" fmla="*/ 281 w 782"/>
                <a:gd name="T47" fmla="*/ 252 h 582"/>
                <a:gd name="T48" fmla="*/ 351 w 782"/>
                <a:gd name="T49" fmla="*/ 227 h 582"/>
                <a:gd name="T50" fmla="*/ 376 w 782"/>
                <a:gd name="T51" fmla="*/ 533 h 582"/>
                <a:gd name="T52" fmla="*/ 443 w 782"/>
                <a:gd name="T53" fmla="*/ 335 h 582"/>
                <a:gd name="T54" fmla="*/ 514 w 782"/>
                <a:gd name="T55" fmla="*/ 311 h 582"/>
                <a:gd name="T56" fmla="*/ 539 w 782"/>
                <a:gd name="T57" fmla="*/ 533 h 582"/>
                <a:gd name="T58" fmla="*/ 607 w 782"/>
                <a:gd name="T59" fmla="*/ 195 h 582"/>
                <a:gd name="T60" fmla="*/ 677 w 782"/>
                <a:gd name="T61" fmla="*/ 170 h 582"/>
                <a:gd name="T62" fmla="*/ 701 w 782"/>
                <a:gd name="T63" fmla="*/ 53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2" h="582">
                  <a:moveTo>
                    <a:pt x="322" y="122"/>
                  </a:moveTo>
                  <a:lnTo>
                    <a:pt x="160" y="307"/>
                  </a:lnTo>
                  <a:lnTo>
                    <a:pt x="122" y="274"/>
                  </a:lnTo>
                  <a:lnTo>
                    <a:pt x="285" y="87"/>
                  </a:lnTo>
                  <a:lnTo>
                    <a:pt x="285" y="88"/>
                  </a:lnTo>
                  <a:lnTo>
                    <a:pt x="317" y="51"/>
                  </a:lnTo>
                  <a:lnTo>
                    <a:pt x="490" y="203"/>
                  </a:lnTo>
                  <a:lnTo>
                    <a:pt x="604" y="74"/>
                  </a:lnTo>
                  <a:lnTo>
                    <a:pt x="584" y="56"/>
                  </a:lnTo>
                  <a:cubicBezTo>
                    <a:pt x="576" y="50"/>
                    <a:pt x="578" y="42"/>
                    <a:pt x="587" y="39"/>
                  </a:cubicBezTo>
                  <a:lnTo>
                    <a:pt x="619" y="30"/>
                  </a:lnTo>
                  <a:cubicBezTo>
                    <a:pt x="628" y="27"/>
                    <a:pt x="644" y="22"/>
                    <a:pt x="653" y="19"/>
                  </a:cubicBezTo>
                  <a:lnTo>
                    <a:pt x="684" y="9"/>
                  </a:lnTo>
                  <a:cubicBezTo>
                    <a:pt x="694" y="7"/>
                    <a:pt x="700" y="12"/>
                    <a:pt x="698" y="22"/>
                  </a:cubicBezTo>
                  <a:lnTo>
                    <a:pt x="691" y="52"/>
                  </a:lnTo>
                  <a:cubicBezTo>
                    <a:pt x="689" y="61"/>
                    <a:pt x="686" y="77"/>
                    <a:pt x="684" y="87"/>
                  </a:cubicBezTo>
                  <a:lnTo>
                    <a:pt x="678" y="117"/>
                  </a:lnTo>
                  <a:cubicBezTo>
                    <a:pt x="676" y="127"/>
                    <a:pt x="668" y="129"/>
                    <a:pt x="660" y="123"/>
                  </a:cubicBezTo>
                  <a:lnTo>
                    <a:pt x="642" y="107"/>
                  </a:lnTo>
                  <a:lnTo>
                    <a:pt x="496" y="274"/>
                  </a:lnTo>
                  <a:lnTo>
                    <a:pt x="496" y="274"/>
                  </a:lnTo>
                  <a:lnTo>
                    <a:pt x="495" y="274"/>
                  </a:lnTo>
                  <a:lnTo>
                    <a:pt x="322" y="122"/>
                  </a:lnTo>
                  <a:close/>
                  <a:moveTo>
                    <a:pt x="758" y="533"/>
                  </a:moveTo>
                  <a:cubicBezTo>
                    <a:pt x="771" y="533"/>
                    <a:pt x="782" y="544"/>
                    <a:pt x="782" y="557"/>
                  </a:cubicBezTo>
                  <a:cubicBezTo>
                    <a:pt x="782" y="571"/>
                    <a:pt x="771" y="582"/>
                    <a:pt x="758" y="582"/>
                  </a:cubicBezTo>
                  <a:lnTo>
                    <a:pt x="701" y="582"/>
                  </a:lnTo>
                  <a:lnTo>
                    <a:pt x="607" y="582"/>
                  </a:lnTo>
                  <a:lnTo>
                    <a:pt x="539" y="582"/>
                  </a:lnTo>
                  <a:lnTo>
                    <a:pt x="443" y="582"/>
                  </a:lnTo>
                  <a:lnTo>
                    <a:pt x="376" y="582"/>
                  </a:lnTo>
                  <a:lnTo>
                    <a:pt x="281" y="582"/>
                  </a:lnTo>
                  <a:lnTo>
                    <a:pt x="213" y="582"/>
                  </a:lnTo>
                  <a:lnTo>
                    <a:pt x="118" y="582"/>
                  </a:lnTo>
                  <a:lnTo>
                    <a:pt x="25" y="582"/>
                  </a:lnTo>
                  <a:cubicBezTo>
                    <a:pt x="12" y="582"/>
                    <a:pt x="1" y="571"/>
                    <a:pt x="1" y="557"/>
                  </a:cubicBezTo>
                  <a:lnTo>
                    <a:pt x="0" y="25"/>
                  </a:ln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5"/>
                  </a:cubicBezTo>
                  <a:lnTo>
                    <a:pt x="50" y="533"/>
                  </a:lnTo>
                  <a:lnTo>
                    <a:pt x="118" y="533"/>
                  </a:lnTo>
                  <a:lnTo>
                    <a:pt x="118" y="422"/>
                  </a:lnTo>
                  <a:cubicBezTo>
                    <a:pt x="118" y="408"/>
                    <a:pt x="129" y="397"/>
                    <a:pt x="143" y="397"/>
                  </a:cubicBezTo>
                  <a:lnTo>
                    <a:pt x="188" y="397"/>
                  </a:lnTo>
                  <a:cubicBezTo>
                    <a:pt x="202" y="397"/>
                    <a:pt x="213" y="408"/>
                    <a:pt x="213" y="422"/>
                  </a:cubicBezTo>
                  <a:lnTo>
                    <a:pt x="213" y="533"/>
                  </a:lnTo>
                  <a:lnTo>
                    <a:pt x="281" y="533"/>
                  </a:lnTo>
                  <a:lnTo>
                    <a:pt x="281" y="252"/>
                  </a:lnTo>
                  <a:cubicBezTo>
                    <a:pt x="281" y="238"/>
                    <a:pt x="292" y="227"/>
                    <a:pt x="306" y="227"/>
                  </a:cubicBezTo>
                  <a:lnTo>
                    <a:pt x="351" y="227"/>
                  </a:lnTo>
                  <a:cubicBezTo>
                    <a:pt x="365" y="227"/>
                    <a:pt x="376" y="238"/>
                    <a:pt x="376" y="252"/>
                  </a:cubicBezTo>
                  <a:lnTo>
                    <a:pt x="376" y="533"/>
                  </a:lnTo>
                  <a:lnTo>
                    <a:pt x="443" y="533"/>
                  </a:lnTo>
                  <a:lnTo>
                    <a:pt x="443" y="335"/>
                  </a:lnTo>
                  <a:cubicBezTo>
                    <a:pt x="443" y="322"/>
                    <a:pt x="454" y="311"/>
                    <a:pt x="468" y="311"/>
                  </a:cubicBezTo>
                  <a:lnTo>
                    <a:pt x="514" y="311"/>
                  </a:lnTo>
                  <a:cubicBezTo>
                    <a:pt x="528" y="311"/>
                    <a:pt x="539" y="322"/>
                    <a:pt x="539" y="335"/>
                  </a:cubicBezTo>
                  <a:lnTo>
                    <a:pt x="539" y="533"/>
                  </a:lnTo>
                  <a:lnTo>
                    <a:pt x="607" y="533"/>
                  </a:lnTo>
                  <a:lnTo>
                    <a:pt x="607" y="195"/>
                  </a:lnTo>
                  <a:cubicBezTo>
                    <a:pt x="607" y="181"/>
                    <a:pt x="618" y="170"/>
                    <a:pt x="631" y="170"/>
                  </a:cubicBezTo>
                  <a:lnTo>
                    <a:pt x="677" y="170"/>
                  </a:lnTo>
                  <a:cubicBezTo>
                    <a:pt x="691" y="170"/>
                    <a:pt x="701" y="181"/>
                    <a:pt x="701" y="195"/>
                  </a:cubicBezTo>
                  <a:lnTo>
                    <a:pt x="701" y="533"/>
                  </a:lnTo>
                  <a:lnTo>
                    <a:pt x="758" y="5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2B2E30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</p:txBody>
        </p:sp>
        <p:sp>
          <p:nvSpPr>
            <p:cNvPr id="1048939" name="Freeform 6"/>
            <p:cNvSpPr/>
            <p:nvPr>
              <p:custDataLst>
                <p:tags r:id="rId6"/>
              </p:custDataLst>
            </p:nvPr>
          </p:nvSpPr>
          <p:spPr bwMode="auto">
            <a:xfrm>
              <a:off x="10075580" y="1772723"/>
              <a:ext cx="780643" cy="1441199"/>
            </a:xfrm>
            <a:custGeom>
              <a:avLst/>
              <a:gdLst>
                <a:gd name="T0" fmla="*/ 0 w 1025"/>
                <a:gd name="T1" fmla="*/ 0 h 1500"/>
                <a:gd name="T2" fmla="*/ 555 w 1025"/>
                <a:gd name="T3" fmla="*/ 0 h 1500"/>
                <a:gd name="T4" fmla="*/ 1025 w 1025"/>
                <a:gd name="T5" fmla="*/ 750 h 1500"/>
                <a:gd name="T6" fmla="*/ 555 w 1025"/>
                <a:gd name="T7" fmla="*/ 1500 h 1500"/>
                <a:gd name="T8" fmla="*/ 0 w 1025"/>
                <a:gd name="T9" fmla="*/ 1500 h 1500"/>
                <a:gd name="T10" fmla="*/ 470 w 1025"/>
                <a:gd name="T11" fmla="*/ 750 h 1500"/>
                <a:gd name="T12" fmla="*/ 0 w 1025"/>
                <a:gd name="T13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1500">
                  <a:moveTo>
                    <a:pt x="0" y="0"/>
                  </a:moveTo>
                  <a:lnTo>
                    <a:pt x="555" y="0"/>
                  </a:lnTo>
                  <a:lnTo>
                    <a:pt x="1025" y="750"/>
                  </a:lnTo>
                  <a:lnTo>
                    <a:pt x="555" y="1500"/>
                  </a:lnTo>
                  <a:lnTo>
                    <a:pt x="0" y="1500"/>
                  </a:lnTo>
                  <a:lnTo>
                    <a:pt x="470" y="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41" name="矩形 47"/>
            <p:cNvSpPr/>
            <p:nvPr>
              <p:custDataLst>
                <p:tags r:id="rId7"/>
              </p:custDataLst>
            </p:nvPr>
          </p:nvSpPr>
          <p:spPr>
            <a:xfrm>
              <a:off x="2572898" y="1772476"/>
              <a:ext cx="7720732" cy="1308178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4111A"/>
                  </a:solidFill>
                  <a:latin typeface="Source Han Sans K Light" panose="02010600030101010101" pitchFamily="34" charset="-128"/>
                  <a:ea typeface="Source Han Sans K Light" panose="02010600030101010101" pitchFamily="34" charset="-128"/>
                </a:rPr>
                <a:t>·</a:t>
              </a:r>
              <a:r>
                <a:rPr lang="zh-CN" altLang="en-US" sz="2000" b="1" dirty="0">
                  <a:solidFill>
                    <a:srgbClr val="C411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en-US" altLang="zh-CN" sz="2000" b="1" dirty="0">
                <a:solidFill>
                  <a:srgbClr val="C4111A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  <a:p>
              <a:pPr indent="0" fontAlgn="auto">
                <a:lnSpc>
                  <a:spcPct val="200000"/>
                </a:lnSpc>
              </a:pPr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1、</a:t>
              </a:r>
              <a:r>
                <a:rPr 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金华卓远</a:t>
              </a:r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HR和ESS所在服务器损坏，相关配置文件丢失，系统不能正常运行；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indent="0" fontAlgn="auto">
                <a:lnSpc>
                  <a:spcPct val="200000"/>
                </a:lnSpc>
              </a:pPr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2、HR与海康数据库的刷卡采集语句丢失，代理作业采集规则需重新设置。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41" name="组合 54"/>
          <p:cNvGrpSpPr/>
          <p:nvPr/>
        </p:nvGrpSpPr>
        <p:grpSpPr>
          <a:xfrm>
            <a:off x="941070" y="3773805"/>
            <a:ext cx="9796145" cy="1777365"/>
            <a:chOff x="1060374" y="5093890"/>
            <a:chExt cx="9796145" cy="1746250"/>
          </a:xfrm>
        </p:grpSpPr>
        <p:sp>
          <p:nvSpPr>
            <p:cNvPr id="1048943" name="Freeform 14"/>
            <p:cNvSpPr/>
            <p:nvPr>
              <p:custDataLst>
                <p:tags r:id="rId8"/>
              </p:custDataLst>
            </p:nvPr>
          </p:nvSpPr>
          <p:spPr bwMode="auto">
            <a:xfrm>
              <a:off x="2426259" y="5093890"/>
              <a:ext cx="8430260" cy="1746250"/>
            </a:xfrm>
            <a:custGeom>
              <a:avLst/>
              <a:gdLst>
                <a:gd name="T0" fmla="*/ 0 w 11067"/>
                <a:gd name="T1" fmla="*/ 0 h 1500"/>
                <a:gd name="T2" fmla="*/ 9187 w 11067"/>
                <a:gd name="T3" fmla="*/ 0 h 1500"/>
                <a:gd name="T4" fmla="*/ 9792 w 11067"/>
                <a:gd name="T5" fmla="*/ 0 h 1500"/>
                <a:gd name="T6" fmla="*/ 10597 w 11067"/>
                <a:gd name="T7" fmla="*/ 0 h 1500"/>
                <a:gd name="T8" fmla="*/ 11067 w 11067"/>
                <a:gd name="T9" fmla="*/ 750 h 1500"/>
                <a:gd name="T10" fmla="*/ 10597 w 11067"/>
                <a:gd name="T11" fmla="*/ 1500 h 1500"/>
                <a:gd name="T12" fmla="*/ 9792 w 11067"/>
                <a:gd name="T13" fmla="*/ 1500 h 1500"/>
                <a:gd name="T14" fmla="*/ 9187 w 11067"/>
                <a:gd name="T15" fmla="*/ 1500 h 1500"/>
                <a:gd name="T16" fmla="*/ 0 w 11067"/>
                <a:gd name="T17" fmla="*/ 1500 h 1500"/>
                <a:gd name="T18" fmla="*/ 0 w 11067"/>
                <a:gd name="T1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7" h="1500">
                  <a:moveTo>
                    <a:pt x="0" y="0"/>
                  </a:moveTo>
                  <a:lnTo>
                    <a:pt x="9187" y="0"/>
                  </a:lnTo>
                  <a:lnTo>
                    <a:pt x="9792" y="0"/>
                  </a:lnTo>
                  <a:lnTo>
                    <a:pt x="10597" y="0"/>
                  </a:lnTo>
                  <a:lnTo>
                    <a:pt x="11067" y="750"/>
                  </a:lnTo>
                  <a:lnTo>
                    <a:pt x="10597" y="1500"/>
                  </a:lnTo>
                  <a:lnTo>
                    <a:pt x="9792" y="1500"/>
                  </a:lnTo>
                  <a:lnTo>
                    <a:pt x="9187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15875" cap="flat">
              <a:solidFill>
                <a:srgbClr val="B4B5B5"/>
              </a:solidFill>
              <a:prstDash val="solid"/>
              <a:miter lim="800000"/>
            </a:ln>
          </p:spPr>
          <p:txBody>
            <a:bodyPr vert="horz" wrap="square" lIns="91392" tIns="45696" rIns="91392" bIns="45696" numCol="1" anchor="t" anchorCtr="0" compatLnSpc="1"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2B2E30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</p:txBody>
        </p:sp>
        <p:sp>
          <p:nvSpPr>
            <p:cNvPr id="1048945" name="Rectangle 16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60374" y="5093890"/>
              <a:ext cx="1259840" cy="1746250"/>
            </a:xfrm>
            <a:prstGeom prst="rect">
              <a:avLst/>
            </a:pr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47" name="Freeform 15"/>
            <p:cNvSpPr/>
            <p:nvPr>
              <p:custDataLst>
                <p:tags r:id="rId10"/>
              </p:custDataLst>
            </p:nvPr>
          </p:nvSpPr>
          <p:spPr bwMode="auto">
            <a:xfrm>
              <a:off x="10075469" y="5093890"/>
              <a:ext cx="780415" cy="1746250"/>
            </a:xfrm>
            <a:custGeom>
              <a:avLst/>
              <a:gdLst>
                <a:gd name="T0" fmla="*/ 0 w 1025"/>
                <a:gd name="T1" fmla="*/ 0 h 1500"/>
                <a:gd name="T2" fmla="*/ 555 w 1025"/>
                <a:gd name="T3" fmla="*/ 0 h 1500"/>
                <a:gd name="T4" fmla="*/ 1025 w 1025"/>
                <a:gd name="T5" fmla="*/ 750 h 1500"/>
                <a:gd name="T6" fmla="*/ 555 w 1025"/>
                <a:gd name="T7" fmla="*/ 1500 h 1500"/>
                <a:gd name="T8" fmla="*/ 0 w 1025"/>
                <a:gd name="T9" fmla="*/ 1500 h 1500"/>
                <a:gd name="T10" fmla="*/ 470 w 1025"/>
                <a:gd name="T11" fmla="*/ 750 h 1500"/>
                <a:gd name="T12" fmla="*/ 0 w 1025"/>
                <a:gd name="T13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1500">
                  <a:moveTo>
                    <a:pt x="0" y="0"/>
                  </a:moveTo>
                  <a:lnTo>
                    <a:pt x="555" y="0"/>
                  </a:lnTo>
                  <a:lnTo>
                    <a:pt x="1025" y="750"/>
                  </a:lnTo>
                  <a:lnTo>
                    <a:pt x="555" y="1500"/>
                  </a:lnTo>
                  <a:lnTo>
                    <a:pt x="0" y="1500"/>
                  </a:lnTo>
                  <a:lnTo>
                    <a:pt x="470" y="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49" name="矩形 58"/>
            <p:cNvSpPr/>
            <p:nvPr>
              <p:custDataLst>
                <p:tags r:id="rId11"/>
              </p:custDataLst>
            </p:nvPr>
          </p:nvSpPr>
          <p:spPr>
            <a:xfrm>
              <a:off x="2572309" y="5135066"/>
              <a:ext cx="7867650" cy="1272099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p>
              <a:pPr indent="0" fontAlgn="auto">
                <a:lnSpc>
                  <a:spcPct val="200000"/>
                </a:lnSpc>
              </a:pPr>
              <a:r>
                <a:rPr lang="en-US" altLang="zh-CN" sz="2000" b="1" dirty="0">
                  <a:solidFill>
                    <a:srgbClr val="C4111A"/>
                  </a:solidFill>
                  <a:latin typeface="Source Han Sans K Light" panose="02010600030101010101" pitchFamily="34" charset="-128"/>
                  <a:ea typeface="Source Han Sans K Light" panose="02010600030101010101" pitchFamily="34" charset="-128"/>
                  <a:sym typeface="+mn-ea"/>
                </a:rPr>
                <a:t>·</a:t>
              </a:r>
              <a:r>
                <a:rPr lang="zh-CN" altLang="en-US" sz="2000" b="1" dirty="0">
                  <a:solidFill>
                    <a:srgbClr val="C411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任务目标</a:t>
              </a:r>
              <a:endParaRPr lang="en-US" altLang="zh-CN" sz="2000" b="1" dirty="0">
                <a:solidFill>
                  <a:srgbClr val="C4111A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  <a:p>
              <a:pPr indent="0" fontAlgn="auto">
                <a:lnSpc>
                  <a:spcPct val="200000"/>
                </a:lnSpc>
              </a:pPr>
              <a:r>
                <a:rPr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快速高效地完成HR和ESS的重装和配置工作，尽快</a:t>
              </a:r>
              <a:r>
                <a:rPr 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恢复</a:t>
              </a:r>
              <a:r>
                <a:rPr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系统</a:t>
              </a:r>
              <a:r>
                <a:rPr 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正常使用</a:t>
              </a:r>
              <a:r>
                <a:rPr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。</a:t>
              </a:r>
              <a:endParaRPr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43" name="组合 59"/>
            <p:cNvGrpSpPr/>
            <p:nvPr/>
          </p:nvGrpSpPr>
          <p:grpSpPr>
            <a:xfrm>
              <a:off x="1440960" y="5543893"/>
              <a:ext cx="547616" cy="533331"/>
              <a:chOff x="4048392" y="3163923"/>
              <a:chExt cx="547616" cy="533331"/>
            </a:xfrm>
            <a:solidFill>
              <a:schemeClr val="bg1"/>
            </a:solidFill>
          </p:grpSpPr>
          <p:sp>
            <p:nvSpPr>
              <p:cNvPr id="1048951" name="Oval 45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105535" y="3565508"/>
                <a:ext cx="42857" cy="4920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3" name="Rectangle 46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048392" y="3282970"/>
                <a:ext cx="157142" cy="4127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5" name="Rectangle 47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48392" y="3171860"/>
                <a:ext cx="157142" cy="888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7" name="Freeform 48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048392" y="3346462"/>
                <a:ext cx="157142" cy="341268"/>
              </a:xfrm>
              <a:custGeom>
                <a:avLst/>
                <a:gdLst>
                  <a:gd name="T0" fmla="*/ 0 w 55"/>
                  <a:gd name="T1" fmla="*/ 120 h 120"/>
                  <a:gd name="T2" fmla="*/ 55 w 55"/>
                  <a:gd name="T3" fmla="*/ 120 h 120"/>
                  <a:gd name="T4" fmla="*/ 55 w 55"/>
                  <a:gd name="T5" fmla="*/ 0 h 120"/>
                  <a:gd name="T6" fmla="*/ 0 w 55"/>
                  <a:gd name="T7" fmla="*/ 0 h 120"/>
                  <a:gd name="T8" fmla="*/ 0 w 55"/>
                  <a:gd name="T9" fmla="*/ 120 h 120"/>
                  <a:gd name="T10" fmla="*/ 27 w 55"/>
                  <a:gd name="T11" fmla="*/ 69 h 120"/>
                  <a:gd name="T12" fmla="*/ 43 w 55"/>
                  <a:gd name="T13" fmla="*/ 85 h 120"/>
                  <a:gd name="T14" fmla="*/ 27 w 55"/>
                  <a:gd name="T15" fmla="*/ 102 h 120"/>
                  <a:gd name="T16" fmla="*/ 12 w 55"/>
                  <a:gd name="T17" fmla="*/ 85 h 120"/>
                  <a:gd name="T18" fmla="*/ 27 w 55"/>
                  <a:gd name="T19" fmla="*/ 6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120">
                    <a:moveTo>
                      <a:pt x="0" y="120"/>
                    </a:move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0"/>
                    </a:lnTo>
                    <a:close/>
                    <a:moveTo>
                      <a:pt x="27" y="69"/>
                    </a:moveTo>
                    <a:cubicBezTo>
                      <a:pt x="36" y="69"/>
                      <a:pt x="43" y="77"/>
                      <a:pt x="43" y="85"/>
                    </a:cubicBezTo>
                    <a:cubicBezTo>
                      <a:pt x="43" y="94"/>
                      <a:pt x="36" y="102"/>
                      <a:pt x="27" y="102"/>
                    </a:cubicBezTo>
                    <a:cubicBezTo>
                      <a:pt x="19" y="102"/>
                      <a:pt x="12" y="94"/>
                      <a:pt x="12" y="85"/>
                    </a:cubicBezTo>
                    <a:cubicBezTo>
                      <a:pt x="12" y="77"/>
                      <a:pt x="19" y="69"/>
                      <a:pt x="27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9" name="Oval 49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276963" y="3565508"/>
                <a:ext cx="42857" cy="4920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1" name="Rectangle 50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219819" y="3282970"/>
                <a:ext cx="157142" cy="4127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3" name="Rectangle 51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219819" y="3171860"/>
                <a:ext cx="157142" cy="888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5" name="Freeform 52"/>
              <p:cNvSpPr>
                <a:spLocks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219819" y="3346462"/>
                <a:ext cx="157142" cy="341268"/>
              </a:xfrm>
              <a:custGeom>
                <a:avLst/>
                <a:gdLst>
                  <a:gd name="T0" fmla="*/ 0 w 55"/>
                  <a:gd name="T1" fmla="*/ 120 h 120"/>
                  <a:gd name="T2" fmla="*/ 55 w 55"/>
                  <a:gd name="T3" fmla="*/ 120 h 120"/>
                  <a:gd name="T4" fmla="*/ 55 w 55"/>
                  <a:gd name="T5" fmla="*/ 0 h 120"/>
                  <a:gd name="T6" fmla="*/ 0 w 55"/>
                  <a:gd name="T7" fmla="*/ 0 h 120"/>
                  <a:gd name="T8" fmla="*/ 0 w 55"/>
                  <a:gd name="T9" fmla="*/ 120 h 120"/>
                  <a:gd name="T10" fmla="*/ 27 w 55"/>
                  <a:gd name="T11" fmla="*/ 69 h 120"/>
                  <a:gd name="T12" fmla="*/ 43 w 55"/>
                  <a:gd name="T13" fmla="*/ 85 h 120"/>
                  <a:gd name="T14" fmla="*/ 27 w 55"/>
                  <a:gd name="T15" fmla="*/ 102 h 120"/>
                  <a:gd name="T16" fmla="*/ 12 w 55"/>
                  <a:gd name="T17" fmla="*/ 85 h 120"/>
                  <a:gd name="T18" fmla="*/ 27 w 55"/>
                  <a:gd name="T19" fmla="*/ 6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120">
                    <a:moveTo>
                      <a:pt x="0" y="120"/>
                    </a:move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0"/>
                    </a:lnTo>
                    <a:close/>
                    <a:moveTo>
                      <a:pt x="27" y="69"/>
                    </a:moveTo>
                    <a:cubicBezTo>
                      <a:pt x="36" y="69"/>
                      <a:pt x="43" y="77"/>
                      <a:pt x="43" y="85"/>
                    </a:cubicBezTo>
                    <a:cubicBezTo>
                      <a:pt x="43" y="94"/>
                      <a:pt x="36" y="102"/>
                      <a:pt x="27" y="102"/>
                    </a:cubicBezTo>
                    <a:cubicBezTo>
                      <a:pt x="19" y="102"/>
                      <a:pt x="12" y="94"/>
                      <a:pt x="12" y="85"/>
                    </a:cubicBezTo>
                    <a:cubicBezTo>
                      <a:pt x="12" y="77"/>
                      <a:pt x="19" y="69"/>
                      <a:pt x="27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7" name="Freeform 53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4389661" y="3275035"/>
                <a:ext cx="160317" cy="60317"/>
              </a:xfrm>
              <a:custGeom>
                <a:avLst/>
                <a:gdLst>
                  <a:gd name="T0" fmla="*/ 97 w 101"/>
                  <a:gd name="T1" fmla="*/ 0 h 38"/>
                  <a:gd name="T2" fmla="*/ 0 w 101"/>
                  <a:gd name="T3" fmla="*/ 13 h 38"/>
                  <a:gd name="T4" fmla="*/ 4 w 101"/>
                  <a:gd name="T5" fmla="*/ 38 h 38"/>
                  <a:gd name="T6" fmla="*/ 101 w 101"/>
                  <a:gd name="T7" fmla="*/ 25 h 38"/>
                  <a:gd name="T8" fmla="*/ 97 w 101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8">
                    <a:moveTo>
                      <a:pt x="97" y="0"/>
                    </a:moveTo>
                    <a:lnTo>
                      <a:pt x="0" y="13"/>
                    </a:lnTo>
                    <a:lnTo>
                      <a:pt x="4" y="38"/>
                    </a:lnTo>
                    <a:lnTo>
                      <a:pt x="101" y="25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9" name="Freeform 54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4376962" y="3163923"/>
                <a:ext cx="165079" cy="107936"/>
              </a:xfrm>
              <a:custGeom>
                <a:avLst/>
                <a:gdLst>
                  <a:gd name="T0" fmla="*/ 96 w 104"/>
                  <a:gd name="T1" fmla="*/ 2 h 68"/>
                  <a:gd name="T2" fmla="*/ 96 w 104"/>
                  <a:gd name="T3" fmla="*/ 0 h 68"/>
                  <a:gd name="T4" fmla="*/ 0 w 104"/>
                  <a:gd name="T5" fmla="*/ 14 h 68"/>
                  <a:gd name="T6" fmla="*/ 7 w 104"/>
                  <a:gd name="T7" fmla="*/ 68 h 68"/>
                  <a:gd name="T8" fmla="*/ 104 w 104"/>
                  <a:gd name="T9" fmla="*/ 56 h 68"/>
                  <a:gd name="T10" fmla="*/ 96 w 104"/>
                  <a:gd name="T1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68">
                    <a:moveTo>
                      <a:pt x="96" y="2"/>
                    </a:moveTo>
                    <a:lnTo>
                      <a:pt x="96" y="0"/>
                    </a:lnTo>
                    <a:lnTo>
                      <a:pt x="0" y="14"/>
                    </a:lnTo>
                    <a:lnTo>
                      <a:pt x="7" y="68"/>
                    </a:lnTo>
                    <a:lnTo>
                      <a:pt x="104" y="56"/>
                    </a:lnTo>
                    <a:lnTo>
                      <a:pt x="9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71" name="Freeform 55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4484897" y="3565508"/>
                <a:ext cx="44444" cy="49206"/>
              </a:xfrm>
              <a:custGeom>
                <a:avLst/>
                <a:gdLst>
                  <a:gd name="T0" fmla="*/ 8 w 16"/>
                  <a:gd name="T1" fmla="*/ 0 h 17"/>
                  <a:gd name="T2" fmla="*/ 7 w 16"/>
                  <a:gd name="T3" fmla="*/ 0 h 17"/>
                  <a:gd name="T4" fmla="*/ 0 w 16"/>
                  <a:gd name="T5" fmla="*/ 9 h 17"/>
                  <a:gd name="T6" fmla="*/ 9 w 16"/>
                  <a:gd name="T7" fmla="*/ 16 h 17"/>
                  <a:gd name="T8" fmla="*/ 15 w 16"/>
                  <a:gd name="T9" fmla="*/ 7 h 17"/>
                  <a:gd name="T10" fmla="*/ 8 w 16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7">
                    <a:moveTo>
                      <a:pt x="8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3" y="0"/>
                      <a:pt x="0" y="5"/>
                      <a:pt x="0" y="9"/>
                    </a:cubicBezTo>
                    <a:cubicBezTo>
                      <a:pt x="1" y="14"/>
                      <a:pt x="5" y="17"/>
                      <a:pt x="9" y="16"/>
                    </a:cubicBezTo>
                    <a:cubicBezTo>
                      <a:pt x="13" y="16"/>
                      <a:pt x="16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73" name="Freeform 5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399184" y="3336938"/>
                <a:ext cx="196824" cy="360316"/>
              </a:xfrm>
              <a:custGeom>
                <a:avLst/>
                <a:gdLst>
                  <a:gd name="T0" fmla="*/ 54 w 69"/>
                  <a:gd name="T1" fmla="*/ 0 h 126"/>
                  <a:gd name="T2" fmla="*/ 0 w 69"/>
                  <a:gd name="T3" fmla="*/ 7 h 126"/>
                  <a:gd name="T4" fmla="*/ 15 w 69"/>
                  <a:gd name="T5" fmla="*/ 125 h 126"/>
                  <a:gd name="T6" fmla="*/ 15 w 69"/>
                  <a:gd name="T7" fmla="*/ 126 h 126"/>
                  <a:gd name="T8" fmla="*/ 69 w 69"/>
                  <a:gd name="T9" fmla="*/ 118 h 126"/>
                  <a:gd name="T10" fmla="*/ 54 w 69"/>
                  <a:gd name="T11" fmla="*/ 0 h 126"/>
                  <a:gd name="T12" fmla="*/ 40 w 69"/>
                  <a:gd name="T13" fmla="*/ 104 h 126"/>
                  <a:gd name="T14" fmla="*/ 38 w 69"/>
                  <a:gd name="T15" fmla="*/ 104 h 126"/>
                  <a:gd name="T16" fmla="*/ 23 w 69"/>
                  <a:gd name="T17" fmla="*/ 90 h 126"/>
                  <a:gd name="T18" fmla="*/ 36 w 69"/>
                  <a:gd name="T19" fmla="*/ 72 h 126"/>
                  <a:gd name="T20" fmla="*/ 53 w 69"/>
                  <a:gd name="T21" fmla="*/ 86 h 126"/>
                  <a:gd name="T22" fmla="*/ 40 w 69"/>
                  <a:gd name="T23" fmla="*/ 10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26">
                    <a:moveTo>
                      <a:pt x="54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69" y="118"/>
                      <a:pt x="69" y="118"/>
                      <a:pt x="69" y="118"/>
                    </a:cubicBezTo>
                    <a:lnTo>
                      <a:pt x="54" y="0"/>
                    </a:lnTo>
                    <a:close/>
                    <a:moveTo>
                      <a:pt x="40" y="104"/>
                    </a:moveTo>
                    <a:cubicBezTo>
                      <a:pt x="39" y="104"/>
                      <a:pt x="39" y="104"/>
                      <a:pt x="38" y="104"/>
                    </a:cubicBezTo>
                    <a:cubicBezTo>
                      <a:pt x="30" y="104"/>
                      <a:pt x="24" y="98"/>
                      <a:pt x="23" y="90"/>
                    </a:cubicBezTo>
                    <a:cubicBezTo>
                      <a:pt x="21" y="81"/>
                      <a:pt x="27" y="73"/>
                      <a:pt x="36" y="72"/>
                    </a:cubicBezTo>
                    <a:cubicBezTo>
                      <a:pt x="44" y="71"/>
                      <a:pt x="52" y="77"/>
                      <a:pt x="53" y="86"/>
                    </a:cubicBezTo>
                    <a:cubicBezTo>
                      <a:pt x="54" y="95"/>
                      <a:pt x="48" y="103"/>
                      <a:pt x="40" y="1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文本框 102"/>
          <p:cNvSpPr txBox="1"/>
          <p:nvPr>
            <p:custDataLst>
              <p:tags r:id="rId1"/>
            </p:custDataLst>
          </p:nvPr>
        </p:nvSpPr>
        <p:spPr>
          <a:xfrm>
            <a:off x="1442720" y="511175"/>
            <a:ext cx="681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项目三</a:t>
            </a:r>
            <a:r>
              <a:rPr lang="en-US" altLang="zh-CN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金华卓远实业有限公司</a:t>
            </a:r>
            <a:endParaRPr lang="en-US" altLang="zh-CN" sz="2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845820" y="579755"/>
            <a:ext cx="407670" cy="388620"/>
          </a:xfrm>
          <a:prstGeom prst="diamond">
            <a:avLst/>
          </a:prstGeom>
          <a:solidFill>
            <a:srgbClr val="D0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菱形 4"/>
          <p:cNvSpPr/>
          <p:nvPr>
            <p:custDataLst>
              <p:tags r:id="rId2"/>
            </p:custDataLst>
          </p:nvPr>
        </p:nvSpPr>
        <p:spPr>
          <a:xfrm>
            <a:off x="1031240" y="579755"/>
            <a:ext cx="411480" cy="391795"/>
          </a:xfrm>
          <a:prstGeom prst="diamond">
            <a:avLst/>
          </a:prstGeom>
          <a:solidFill>
            <a:srgbClr val="F2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68" name="矩形: 圆角 12"/>
          <p:cNvSpPr/>
          <p:nvPr>
            <p:custDataLst>
              <p:tags r:id="rId3"/>
            </p:custDataLst>
          </p:nvPr>
        </p:nvSpPr>
        <p:spPr>
          <a:xfrm>
            <a:off x="736600" y="1327785"/>
            <a:ext cx="3011170" cy="623570"/>
          </a:xfrm>
          <a:prstGeom prst="roundRect">
            <a:avLst>
              <a:gd name="adj" fmla="val 50000"/>
            </a:avLst>
          </a:prstGeom>
          <a:solidFill>
            <a:srgbClr val="D9362D"/>
          </a:solidFill>
          <a:ln>
            <a:noFill/>
          </a:ln>
          <a:effectLst>
            <a:outerShdw blurRad="317500" dist="635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540000" rIns="180000" bIns="396000" rtlCol="0" anchor="t"/>
          <a:p>
            <a:pPr algn="ctr">
              <a:lnSpc>
                <a:spcPct val="130000"/>
              </a:lnSpc>
              <a:spcBef>
                <a:spcPts val="1000"/>
              </a:spcBef>
            </a:pPr>
            <a:endParaRPr lang="en-US" altLang="zh-CN" sz="1000" dirty="0">
              <a:solidFill>
                <a:schemeClr val="tx1">
                  <a:alpha val="80000"/>
                </a:schemeClr>
              </a:solidFill>
              <a:latin typeface="汉仪旗黑-50简" panose="00020600040101010101" pitchFamily="18" charset="-122"/>
              <a:ea typeface="汉仪旗黑-50简" panose="00020600040101010101" pitchFamily="18" charset="-122"/>
              <a:sym typeface="汉仪旗黑-50简" panose="00020600040101010101" pitchFamily="18" charset="-122"/>
            </a:endParaRPr>
          </a:p>
        </p:txBody>
      </p:sp>
      <p:grpSp>
        <p:nvGrpSpPr>
          <p:cNvPr id="67" name="组合 26"/>
          <p:cNvGrpSpPr/>
          <p:nvPr/>
        </p:nvGrpSpPr>
        <p:grpSpPr>
          <a:xfrm>
            <a:off x="920618" y="1220333"/>
            <a:ext cx="796130" cy="796130"/>
            <a:chOff x="923793" y="1755140"/>
            <a:chExt cx="914400" cy="914400"/>
          </a:xfrm>
        </p:grpSpPr>
        <p:sp>
          <p:nvSpPr>
            <p:cNvPr id="1048669" name="椭圆 27"/>
            <p:cNvSpPr/>
            <p:nvPr>
              <p:custDataLst>
                <p:tags r:id="rId4"/>
              </p:custDataLst>
            </p:nvPr>
          </p:nvSpPr>
          <p:spPr>
            <a:xfrm>
              <a:off x="923793" y="175514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70" name="three-presentation-cards_82220"/>
            <p:cNvSpPr/>
            <p:nvPr>
              <p:custDataLst>
                <p:tags r:id="rId5"/>
              </p:custDataLst>
            </p:nvPr>
          </p:nvSpPr>
          <p:spPr>
            <a:xfrm>
              <a:off x="1166312" y="1926590"/>
              <a:ext cx="445008" cy="544873"/>
            </a:xfrm>
            <a:custGeom>
              <a:avLst/>
              <a:gdLst>
                <a:gd name="connsiteX0" fmla="*/ 92587 w 494805"/>
                <a:gd name="connsiteY0" fmla="*/ 334315 h 605845"/>
                <a:gd name="connsiteX1" fmla="*/ 102932 w 494805"/>
                <a:gd name="connsiteY1" fmla="*/ 336041 h 605845"/>
                <a:gd name="connsiteX2" fmla="*/ 242635 w 494805"/>
                <a:gd name="connsiteY2" fmla="*/ 423921 h 605845"/>
                <a:gd name="connsiteX3" fmla="*/ 246937 w 494805"/>
                <a:gd name="connsiteY3" fmla="*/ 442745 h 605845"/>
                <a:gd name="connsiteX4" fmla="*/ 235363 w 494805"/>
                <a:gd name="connsiteY4" fmla="*/ 449190 h 605845"/>
                <a:gd name="connsiteX5" fmla="*/ 228091 w 494805"/>
                <a:gd name="connsiteY5" fmla="*/ 447042 h 605845"/>
                <a:gd name="connsiteX6" fmla="*/ 88388 w 494805"/>
                <a:gd name="connsiteY6" fmla="*/ 359162 h 605845"/>
                <a:gd name="connsiteX7" fmla="*/ 84086 w 494805"/>
                <a:gd name="connsiteY7" fmla="*/ 340338 h 605845"/>
                <a:gd name="connsiteX8" fmla="*/ 92587 w 494805"/>
                <a:gd name="connsiteY8" fmla="*/ 334315 h 605845"/>
                <a:gd name="connsiteX9" fmla="*/ 182952 w 494805"/>
                <a:gd name="connsiteY9" fmla="*/ 322915 h 605845"/>
                <a:gd name="connsiteX10" fmla="*/ 193259 w 494805"/>
                <a:gd name="connsiteY10" fmla="*/ 324680 h 605845"/>
                <a:gd name="connsiteX11" fmla="*/ 242634 w 494805"/>
                <a:gd name="connsiteY11" fmla="*/ 355784 h 605845"/>
                <a:gd name="connsiteX12" fmla="*/ 246936 w 494805"/>
                <a:gd name="connsiteY12" fmla="*/ 374610 h 605845"/>
                <a:gd name="connsiteX13" fmla="*/ 235361 w 494805"/>
                <a:gd name="connsiteY13" fmla="*/ 380953 h 605845"/>
                <a:gd name="connsiteX14" fmla="*/ 228088 w 494805"/>
                <a:gd name="connsiteY14" fmla="*/ 378804 h 605845"/>
                <a:gd name="connsiteX15" fmla="*/ 178713 w 494805"/>
                <a:gd name="connsiteY15" fmla="*/ 347803 h 605845"/>
                <a:gd name="connsiteX16" fmla="*/ 174411 w 494805"/>
                <a:gd name="connsiteY16" fmla="*/ 328978 h 605845"/>
                <a:gd name="connsiteX17" fmla="*/ 182952 w 494805"/>
                <a:gd name="connsiteY17" fmla="*/ 322915 h 605845"/>
                <a:gd name="connsiteX18" fmla="*/ 92579 w 494805"/>
                <a:gd name="connsiteY18" fmla="*/ 266092 h 605845"/>
                <a:gd name="connsiteX19" fmla="*/ 102915 w 494805"/>
                <a:gd name="connsiteY19" fmla="*/ 267908 h 605845"/>
                <a:gd name="connsiteX20" fmla="*/ 152247 w 494805"/>
                <a:gd name="connsiteY20" fmla="*/ 298909 h 605845"/>
                <a:gd name="connsiteX21" fmla="*/ 156545 w 494805"/>
                <a:gd name="connsiteY21" fmla="*/ 317735 h 605845"/>
                <a:gd name="connsiteX22" fmla="*/ 144980 w 494805"/>
                <a:gd name="connsiteY22" fmla="*/ 324078 h 605845"/>
                <a:gd name="connsiteX23" fmla="*/ 137714 w 494805"/>
                <a:gd name="connsiteY23" fmla="*/ 322032 h 605845"/>
                <a:gd name="connsiteX24" fmla="*/ 88382 w 494805"/>
                <a:gd name="connsiteY24" fmla="*/ 290928 h 605845"/>
                <a:gd name="connsiteX25" fmla="*/ 84084 w 494805"/>
                <a:gd name="connsiteY25" fmla="*/ 272103 h 605845"/>
                <a:gd name="connsiteX26" fmla="*/ 92579 w 494805"/>
                <a:gd name="connsiteY26" fmla="*/ 266092 h 605845"/>
                <a:gd name="connsiteX27" fmla="*/ 27343 w 494805"/>
                <a:gd name="connsiteY27" fmla="*/ 147430 h 605845"/>
                <a:gd name="connsiteX28" fmla="*/ 27343 w 494805"/>
                <a:gd name="connsiteY28" fmla="*/ 393718 h 605845"/>
                <a:gd name="connsiteX29" fmla="*/ 303640 w 494805"/>
                <a:gd name="connsiteY29" fmla="*/ 567490 h 605845"/>
                <a:gd name="connsiteX30" fmla="*/ 303640 w 494805"/>
                <a:gd name="connsiteY30" fmla="*/ 321100 h 605845"/>
                <a:gd name="connsiteX31" fmla="*/ 7066 w 494805"/>
                <a:gd name="connsiteY31" fmla="*/ 110711 h 605845"/>
                <a:gd name="connsiteX32" fmla="*/ 20994 w 494805"/>
                <a:gd name="connsiteY32" fmla="*/ 111120 h 605845"/>
                <a:gd name="connsiteX33" fmla="*/ 324532 w 494805"/>
                <a:gd name="connsiteY33" fmla="*/ 302076 h 605845"/>
                <a:gd name="connsiteX34" fmla="*/ 330881 w 494805"/>
                <a:gd name="connsiteY34" fmla="*/ 313633 h 605845"/>
                <a:gd name="connsiteX35" fmla="*/ 330881 w 494805"/>
                <a:gd name="connsiteY35" fmla="*/ 592140 h 605845"/>
                <a:gd name="connsiteX36" fmla="*/ 323917 w 494805"/>
                <a:gd name="connsiteY36" fmla="*/ 604106 h 605845"/>
                <a:gd name="connsiteX37" fmla="*/ 317261 w 494805"/>
                <a:gd name="connsiteY37" fmla="*/ 605845 h 605845"/>
                <a:gd name="connsiteX38" fmla="*/ 309990 w 494805"/>
                <a:gd name="connsiteY38" fmla="*/ 603697 h 605845"/>
                <a:gd name="connsiteX39" fmla="*/ 6452 w 494805"/>
                <a:gd name="connsiteY39" fmla="*/ 412844 h 605845"/>
                <a:gd name="connsiteX40" fmla="*/ 0 w 494805"/>
                <a:gd name="connsiteY40" fmla="*/ 401287 h 605845"/>
                <a:gd name="connsiteX41" fmla="*/ 0 w 494805"/>
                <a:gd name="connsiteY41" fmla="*/ 122678 h 605845"/>
                <a:gd name="connsiteX42" fmla="*/ 7066 w 494805"/>
                <a:gd name="connsiteY42" fmla="*/ 110711 h 605845"/>
                <a:gd name="connsiteX43" fmla="*/ 88994 w 494805"/>
                <a:gd name="connsiteY43" fmla="*/ 56196 h 605845"/>
                <a:gd name="connsiteX44" fmla="*/ 102924 w 494805"/>
                <a:gd name="connsiteY44" fmla="*/ 56605 h 605845"/>
                <a:gd name="connsiteX45" fmla="*/ 406527 w 494805"/>
                <a:gd name="connsiteY45" fmla="*/ 247560 h 605845"/>
                <a:gd name="connsiteX46" fmla="*/ 412878 w 494805"/>
                <a:gd name="connsiteY46" fmla="*/ 259015 h 605845"/>
                <a:gd name="connsiteX47" fmla="*/ 412878 w 494805"/>
                <a:gd name="connsiteY47" fmla="*/ 537624 h 605845"/>
                <a:gd name="connsiteX48" fmla="*/ 405913 w 494805"/>
                <a:gd name="connsiteY48" fmla="*/ 549591 h 605845"/>
                <a:gd name="connsiteX49" fmla="*/ 399255 w 494805"/>
                <a:gd name="connsiteY49" fmla="*/ 551227 h 605845"/>
                <a:gd name="connsiteX50" fmla="*/ 391982 w 494805"/>
                <a:gd name="connsiteY50" fmla="*/ 549181 h 605845"/>
                <a:gd name="connsiteX51" fmla="*/ 351010 w 494805"/>
                <a:gd name="connsiteY51" fmla="*/ 523407 h 605845"/>
                <a:gd name="connsiteX52" fmla="*/ 346708 w 494805"/>
                <a:gd name="connsiteY52" fmla="*/ 504588 h 605845"/>
                <a:gd name="connsiteX53" fmla="*/ 365555 w 494805"/>
                <a:gd name="connsiteY53" fmla="*/ 500292 h 605845"/>
                <a:gd name="connsiteX54" fmla="*/ 385632 w 494805"/>
                <a:gd name="connsiteY54" fmla="*/ 512975 h 605845"/>
                <a:gd name="connsiteX55" fmla="*/ 385632 w 494805"/>
                <a:gd name="connsiteY55" fmla="*/ 266584 h 605845"/>
                <a:gd name="connsiteX56" fmla="*/ 109275 w 494805"/>
                <a:gd name="connsiteY56" fmla="*/ 92812 h 605845"/>
                <a:gd name="connsiteX57" fmla="*/ 109275 w 494805"/>
                <a:gd name="connsiteY57" fmla="*/ 125848 h 605845"/>
                <a:gd name="connsiteX58" fmla="*/ 95652 w 494805"/>
                <a:gd name="connsiteY58" fmla="*/ 139451 h 605845"/>
                <a:gd name="connsiteX59" fmla="*/ 81926 w 494805"/>
                <a:gd name="connsiteY59" fmla="*/ 125848 h 605845"/>
                <a:gd name="connsiteX60" fmla="*/ 81926 w 494805"/>
                <a:gd name="connsiteY60" fmla="*/ 68162 h 605845"/>
                <a:gd name="connsiteX61" fmla="*/ 88994 w 494805"/>
                <a:gd name="connsiteY61" fmla="*/ 56196 h 605845"/>
                <a:gd name="connsiteX62" fmla="*/ 170921 w 494805"/>
                <a:gd name="connsiteY62" fmla="*/ 1720 h 605845"/>
                <a:gd name="connsiteX63" fmla="*/ 184851 w 494805"/>
                <a:gd name="connsiteY63" fmla="*/ 2129 h 605845"/>
                <a:gd name="connsiteX64" fmla="*/ 488454 w 494805"/>
                <a:gd name="connsiteY64" fmla="*/ 192982 h 605845"/>
                <a:gd name="connsiteX65" fmla="*/ 494805 w 494805"/>
                <a:gd name="connsiteY65" fmla="*/ 204539 h 605845"/>
                <a:gd name="connsiteX66" fmla="*/ 494805 w 494805"/>
                <a:gd name="connsiteY66" fmla="*/ 483148 h 605845"/>
                <a:gd name="connsiteX67" fmla="*/ 487840 w 494805"/>
                <a:gd name="connsiteY67" fmla="*/ 495115 h 605845"/>
                <a:gd name="connsiteX68" fmla="*/ 481182 w 494805"/>
                <a:gd name="connsiteY68" fmla="*/ 496751 h 605845"/>
                <a:gd name="connsiteX69" fmla="*/ 473909 w 494805"/>
                <a:gd name="connsiteY69" fmla="*/ 494705 h 605845"/>
                <a:gd name="connsiteX70" fmla="*/ 432937 w 494805"/>
                <a:gd name="connsiteY70" fmla="*/ 468931 h 605845"/>
                <a:gd name="connsiteX71" fmla="*/ 428635 w 494805"/>
                <a:gd name="connsiteY71" fmla="*/ 450112 h 605845"/>
                <a:gd name="connsiteX72" fmla="*/ 447482 w 494805"/>
                <a:gd name="connsiteY72" fmla="*/ 445816 h 605845"/>
                <a:gd name="connsiteX73" fmla="*/ 467559 w 494805"/>
                <a:gd name="connsiteY73" fmla="*/ 458396 h 605845"/>
                <a:gd name="connsiteX74" fmla="*/ 467559 w 494805"/>
                <a:gd name="connsiteY74" fmla="*/ 212108 h 605845"/>
                <a:gd name="connsiteX75" fmla="*/ 191202 w 494805"/>
                <a:gd name="connsiteY75" fmla="*/ 38336 h 605845"/>
                <a:gd name="connsiteX76" fmla="*/ 191202 w 494805"/>
                <a:gd name="connsiteY76" fmla="*/ 71372 h 605845"/>
                <a:gd name="connsiteX77" fmla="*/ 177579 w 494805"/>
                <a:gd name="connsiteY77" fmla="*/ 84975 h 605845"/>
                <a:gd name="connsiteX78" fmla="*/ 163853 w 494805"/>
                <a:gd name="connsiteY78" fmla="*/ 71372 h 605845"/>
                <a:gd name="connsiteX79" fmla="*/ 163853 w 494805"/>
                <a:gd name="connsiteY79" fmla="*/ 13584 h 605845"/>
                <a:gd name="connsiteX80" fmla="*/ 170921 w 494805"/>
                <a:gd name="connsiteY80" fmla="*/ 1720 h 60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94805" h="605845">
                  <a:moveTo>
                    <a:pt x="92587" y="334315"/>
                  </a:moveTo>
                  <a:cubicBezTo>
                    <a:pt x="95993" y="333534"/>
                    <a:pt x="99706" y="334046"/>
                    <a:pt x="102932" y="336041"/>
                  </a:cubicBezTo>
                  <a:lnTo>
                    <a:pt x="242635" y="423921"/>
                  </a:lnTo>
                  <a:cubicBezTo>
                    <a:pt x="248985" y="428013"/>
                    <a:pt x="250931" y="436402"/>
                    <a:pt x="246937" y="442745"/>
                  </a:cubicBezTo>
                  <a:cubicBezTo>
                    <a:pt x="244376" y="446837"/>
                    <a:pt x="239869" y="449190"/>
                    <a:pt x="235363" y="449190"/>
                  </a:cubicBezTo>
                  <a:cubicBezTo>
                    <a:pt x="232905" y="449190"/>
                    <a:pt x="230344" y="448474"/>
                    <a:pt x="228091" y="447042"/>
                  </a:cubicBezTo>
                  <a:lnTo>
                    <a:pt x="88388" y="359162"/>
                  </a:lnTo>
                  <a:cubicBezTo>
                    <a:pt x="81936" y="355172"/>
                    <a:pt x="80092" y="346681"/>
                    <a:pt x="84086" y="340338"/>
                  </a:cubicBezTo>
                  <a:cubicBezTo>
                    <a:pt x="86084" y="337166"/>
                    <a:pt x="89182" y="335095"/>
                    <a:pt x="92587" y="334315"/>
                  </a:cubicBezTo>
                  <a:close/>
                  <a:moveTo>
                    <a:pt x="182952" y="322915"/>
                  </a:moveTo>
                  <a:cubicBezTo>
                    <a:pt x="186370" y="322148"/>
                    <a:pt x="190084" y="322685"/>
                    <a:pt x="193259" y="324680"/>
                  </a:cubicBezTo>
                  <a:lnTo>
                    <a:pt x="242634" y="355784"/>
                  </a:lnTo>
                  <a:cubicBezTo>
                    <a:pt x="248985" y="359774"/>
                    <a:pt x="250931" y="368164"/>
                    <a:pt x="246936" y="374610"/>
                  </a:cubicBezTo>
                  <a:cubicBezTo>
                    <a:pt x="244375" y="378702"/>
                    <a:pt x="239868" y="380953"/>
                    <a:pt x="235361" y="380953"/>
                  </a:cubicBezTo>
                  <a:cubicBezTo>
                    <a:pt x="232902" y="380953"/>
                    <a:pt x="230341" y="380237"/>
                    <a:pt x="228088" y="378804"/>
                  </a:cubicBezTo>
                  <a:lnTo>
                    <a:pt x="178713" y="347803"/>
                  </a:lnTo>
                  <a:cubicBezTo>
                    <a:pt x="172362" y="343711"/>
                    <a:pt x="170416" y="335321"/>
                    <a:pt x="174411" y="328978"/>
                  </a:cubicBezTo>
                  <a:cubicBezTo>
                    <a:pt x="176408" y="325755"/>
                    <a:pt x="179533" y="323683"/>
                    <a:pt x="182952" y="322915"/>
                  </a:cubicBezTo>
                  <a:close/>
                  <a:moveTo>
                    <a:pt x="92579" y="266092"/>
                  </a:moveTo>
                  <a:cubicBezTo>
                    <a:pt x="95982" y="265324"/>
                    <a:pt x="99692" y="265861"/>
                    <a:pt x="102915" y="267908"/>
                  </a:cubicBezTo>
                  <a:lnTo>
                    <a:pt x="152247" y="298909"/>
                  </a:lnTo>
                  <a:cubicBezTo>
                    <a:pt x="158592" y="302899"/>
                    <a:pt x="160537" y="311391"/>
                    <a:pt x="156545" y="317735"/>
                  </a:cubicBezTo>
                  <a:cubicBezTo>
                    <a:pt x="153884" y="321827"/>
                    <a:pt x="149483" y="324078"/>
                    <a:pt x="144980" y="324078"/>
                  </a:cubicBezTo>
                  <a:cubicBezTo>
                    <a:pt x="142422" y="324078"/>
                    <a:pt x="139965" y="323464"/>
                    <a:pt x="137714" y="322032"/>
                  </a:cubicBezTo>
                  <a:lnTo>
                    <a:pt x="88382" y="290928"/>
                  </a:lnTo>
                  <a:cubicBezTo>
                    <a:pt x="81934" y="286938"/>
                    <a:pt x="80092" y="278548"/>
                    <a:pt x="84084" y="272103"/>
                  </a:cubicBezTo>
                  <a:cubicBezTo>
                    <a:pt x="86080" y="268931"/>
                    <a:pt x="89176" y="266859"/>
                    <a:pt x="92579" y="266092"/>
                  </a:cubicBezTo>
                  <a:close/>
                  <a:moveTo>
                    <a:pt x="27343" y="147430"/>
                  </a:moveTo>
                  <a:lnTo>
                    <a:pt x="27343" y="393718"/>
                  </a:lnTo>
                  <a:lnTo>
                    <a:pt x="303640" y="567490"/>
                  </a:lnTo>
                  <a:lnTo>
                    <a:pt x="303640" y="321100"/>
                  </a:lnTo>
                  <a:close/>
                  <a:moveTo>
                    <a:pt x="7066" y="110711"/>
                  </a:moveTo>
                  <a:cubicBezTo>
                    <a:pt x="11470" y="108359"/>
                    <a:pt x="16795" y="108461"/>
                    <a:pt x="20994" y="111120"/>
                  </a:cubicBezTo>
                  <a:lnTo>
                    <a:pt x="324532" y="302076"/>
                  </a:lnTo>
                  <a:cubicBezTo>
                    <a:pt x="328526" y="304531"/>
                    <a:pt x="330881" y="308929"/>
                    <a:pt x="330881" y="313633"/>
                  </a:cubicBezTo>
                  <a:lnTo>
                    <a:pt x="330881" y="592140"/>
                  </a:lnTo>
                  <a:cubicBezTo>
                    <a:pt x="330881" y="597151"/>
                    <a:pt x="328218" y="601754"/>
                    <a:pt x="323917" y="604106"/>
                  </a:cubicBezTo>
                  <a:cubicBezTo>
                    <a:pt x="321767" y="605231"/>
                    <a:pt x="319514" y="605845"/>
                    <a:pt x="317261" y="605845"/>
                  </a:cubicBezTo>
                  <a:cubicBezTo>
                    <a:pt x="314700" y="605845"/>
                    <a:pt x="312243" y="605129"/>
                    <a:pt x="309990" y="603697"/>
                  </a:cubicBezTo>
                  <a:lnTo>
                    <a:pt x="6452" y="412844"/>
                  </a:lnTo>
                  <a:cubicBezTo>
                    <a:pt x="2458" y="410287"/>
                    <a:pt x="0" y="405992"/>
                    <a:pt x="0" y="401287"/>
                  </a:cubicBezTo>
                  <a:lnTo>
                    <a:pt x="0" y="122678"/>
                  </a:lnTo>
                  <a:cubicBezTo>
                    <a:pt x="0" y="117666"/>
                    <a:pt x="2765" y="113166"/>
                    <a:pt x="7066" y="110711"/>
                  </a:cubicBezTo>
                  <a:close/>
                  <a:moveTo>
                    <a:pt x="88994" y="56196"/>
                  </a:moveTo>
                  <a:cubicBezTo>
                    <a:pt x="93398" y="53741"/>
                    <a:pt x="98725" y="53945"/>
                    <a:pt x="102924" y="56605"/>
                  </a:cubicBezTo>
                  <a:lnTo>
                    <a:pt x="406527" y="247560"/>
                  </a:lnTo>
                  <a:cubicBezTo>
                    <a:pt x="410522" y="250015"/>
                    <a:pt x="412878" y="254413"/>
                    <a:pt x="412878" y="259015"/>
                  </a:cubicBezTo>
                  <a:lnTo>
                    <a:pt x="412878" y="537624"/>
                  </a:lnTo>
                  <a:cubicBezTo>
                    <a:pt x="412878" y="542636"/>
                    <a:pt x="410215" y="547136"/>
                    <a:pt x="405913" y="549591"/>
                  </a:cubicBezTo>
                  <a:cubicBezTo>
                    <a:pt x="403762" y="550716"/>
                    <a:pt x="401508" y="551227"/>
                    <a:pt x="399255" y="551227"/>
                  </a:cubicBezTo>
                  <a:cubicBezTo>
                    <a:pt x="396694" y="551227"/>
                    <a:pt x="394236" y="550613"/>
                    <a:pt x="391982" y="549181"/>
                  </a:cubicBezTo>
                  <a:lnTo>
                    <a:pt x="351010" y="523407"/>
                  </a:lnTo>
                  <a:cubicBezTo>
                    <a:pt x="344659" y="519418"/>
                    <a:pt x="342713" y="511031"/>
                    <a:pt x="346708" y="504588"/>
                  </a:cubicBezTo>
                  <a:cubicBezTo>
                    <a:pt x="350805" y="498246"/>
                    <a:pt x="359205" y="496303"/>
                    <a:pt x="365555" y="500292"/>
                  </a:cubicBezTo>
                  <a:lnTo>
                    <a:pt x="385632" y="512975"/>
                  </a:lnTo>
                  <a:lnTo>
                    <a:pt x="385632" y="266584"/>
                  </a:lnTo>
                  <a:lnTo>
                    <a:pt x="109275" y="92812"/>
                  </a:lnTo>
                  <a:lnTo>
                    <a:pt x="109275" y="125848"/>
                  </a:lnTo>
                  <a:cubicBezTo>
                    <a:pt x="109275" y="133416"/>
                    <a:pt x="103129" y="139451"/>
                    <a:pt x="95652" y="139451"/>
                  </a:cubicBezTo>
                  <a:cubicBezTo>
                    <a:pt x="88072" y="139451"/>
                    <a:pt x="81926" y="133416"/>
                    <a:pt x="81926" y="125848"/>
                  </a:cubicBezTo>
                  <a:lnTo>
                    <a:pt x="81926" y="68162"/>
                  </a:lnTo>
                  <a:cubicBezTo>
                    <a:pt x="81926" y="63151"/>
                    <a:pt x="84692" y="58548"/>
                    <a:pt x="88994" y="56196"/>
                  </a:cubicBezTo>
                  <a:close/>
                  <a:moveTo>
                    <a:pt x="170921" y="1720"/>
                  </a:moveTo>
                  <a:cubicBezTo>
                    <a:pt x="175325" y="-735"/>
                    <a:pt x="180652" y="-531"/>
                    <a:pt x="184851" y="2129"/>
                  </a:cubicBezTo>
                  <a:lnTo>
                    <a:pt x="488454" y="192982"/>
                  </a:lnTo>
                  <a:cubicBezTo>
                    <a:pt x="492449" y="195539"/>
                    <a:pt x="494805" y="199834"/>
                    <a:pt x="494805" y="204539"/>
                  </a:cubicBezTo>
                  <a:lnTo>
                    <a:pt x="494805" y="483148"/>
                  </a:lnTo>
                  <a:cubicBezTo>
                    <a:pt x="494805" y="488057"/>
                    <a:pt x="492142" y="492660"/>
                    <a:pt x="487840" y="495115"/>
                  </a:cubicBezTo>
                  <a:cubicBezTo>
                    <a:pt x="485689" y="496240"/>
                    <a:pt x="483435" y="496751"/>
                    <a:pt x="481182" y="496751"/>
                  </a:cubicBezTo>
                  <a:cubicBezTo>
                    <a:pt x="478621" y="496751"/>
                    <a:pt x="476163" y="496035"/>
                    <a:pt x="473909" y="494705"/>
                  </a:cubicBezTo>
                  <a:lnTo>
                    <a:pt x="432937" y="468931"/>
                  </a:lnTo>
                  <a:cubicBezTo>
                    <a:pt x="426586" y="464942"/>
                    <a:pt x="424640" y="456453"/>
                    <a:pt x="428635" y="450112"/>
                  </a:cubicBezTo>
                  <a:cubicBezTo>
                    <a:pt x="432732" y="443770"/>
                    <a:pt x="441132" y="441827"/>
                    <a:pt x="447482" y="445816"/>
                  </a:cubicBezTo>
                  <a:lnTo>
                    <a:pt x="467559" y="458396"/>
                  </a:lnTo>
                  <a:lnTo>
                    <a:pt x="467559" y="212108"/>
                  </a:lnTo>
                  <a:lnTo>
                    <a:pt x="191202" y="38336"/>
                  </a:lnTo>
                  <a:lnTo>
                    <a:pt x="191202" y="71372"/>
                  </a:lnTo>
                  <a:cubicBezTo>
                    <a:pt x="191202" y="78838"/>
                    <a:pt x="185056" y="84975"/>
                    <a:pt x="177579" y="84975"/>
                  </a:cubicBezTo>
                  <a:cubicBezTo>
                    <a:pt x="169999" y="84975"/>
                    <a:pt x="163853" y="78838"/>
                    <a:pt x="163853" y="71372"/>
                  </a:cubicBezTo>
                  <a:lnTo>
                    <a:pt x="163853" y="13584"/>
                  </a:lnTo>
                  <a:cubicBezTo>
                    <a:pt x="163853" y="8675"/>
                    <a:pt x="166619" y="4072"/>
                    <a:pt x="170921" y="172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048671" name="文本框 2"/>
          <p:cNvSpPr txBox="1"/>
          <p:nvPr>
            <p:custDataLst>
              <p:tags r:id="rId6"/>
            </p:custDataLst>
          </p:nvPr>
        </p:nvSpPr>
        <p:spPr>
          <a:xfrm>
            <a:off x="1888490" y="1440180"/>
            <a:ext cx="1560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实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现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过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汉仪旗黑-50简" panose="00020600040101010101" pitchFamily="18" charset="-122"/>
            </a:endParaRPr>
          </a:p>
        </p:txBody>
      </p:sp>
      <p:pic>
        <p:nvPicPr>
          <p:cNvPr id="23561" name="图片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31498" y="616373"/>
            <a:ext cx="1077384" cy="71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62" name="文本框 19"/>
          <p:cNvSpPr txBox="1"/>
          <p:nvPr>
            <p:custDataLst>
              <p:tags r:id="rId9"/>
            </p:custDataLst>
          </p:nvPr>
        </p:nvSpPr>
        <p:spPr>
          <a:xfrm>
            <a:off x="8340725" y="461010"/>
            <a:ext cx="3656965" cy="13779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fontAlgn="auto">
              <a:lnSpc>
                <a:spcPct val="200000"/>
              </a:lnSpc>
            </a:pPr>
            <a:r>
              <a:rPr lang="zh-CN" altLang="en-US" sz="1860" b="1" dirty="0"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进阶技能：SQL数据库应用能力</a:t>
            </a:r>
            <a:endParaRPr lang="zh-CN" altLang="en-US" sz="1860" b="1" dirty="0"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  <a:p>
            <a:pPr indent="0" fontAlgn="auto">
              <a:lnSpc>
                <a:spcPct val="200000"/>
              </a:lnSpc>
            </a:pPr>
            <a:r>
              <a:rPr lang="zh-CN" altLang="en-US" sz="1860" b="1" dirty="0"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共通能力：跨产品整合能力</a:t>
            </a:r>
            <a:endParaRPr lang="zh-CN" altLang="en-US" sz="1860" b="1" dirty="0"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1048665" name="文本框 38"/>
          <p:cNvSpPr txBox="1"/>
          <p:nvPr>
            <p:custDataLst>
              <p:tags r:id="rId10"/>
            </p:custDataLst>
          </p:nvPr>
        </p:nvSpPr>
        <p:spPr>
          <a:xfrm>
            <a:off x="527050" y="2169160"/>
            <a:ext cx="6353810" cy="447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1、检查服务器环境配置。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2、将HR备份数据库附加到新的数据库中。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、安装并升级HR和ESS系统，对软件重新授权，确认系统可正常使用。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、设置“刷卡数据采集”代理作业，支持跨资料库服务器，采集海康SQL存储中的刷卡数据。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、设置HR数据库自动备份代理作业。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、修改ESS和工作流整合的参数设置。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、确认</a:t>
            </a: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HR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基础数据能正常同步工作流。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、确认在工作流系统能正常打开，并能正常使用</a:t>
            </a: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ESS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表单。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、待客户确认验收后，签回服务记录单和对账单，协助业务收款对账。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>
            <p:custDataLst>
              <p:tags r:id="rId11"/>
            </p:custDataLst>
          </p:nvPr>
        </p:nvGrpSpPr>
        <p:grpSpPr>
          <a:xfrm>
            <a:off x="7075474" y="2223770"/>
            <a:ext cx="5065133" cy="3838575"/>
            <a:chOff x="7605064" y="2604770"/>
            <a:chExt cx="5065133" cy="3838575"/>
          </a:xfrm>
        </p:grpSpPr>
        <p:sp>
          <p:nvSpPr>
            <p:cNvPr id="71" name="PA-装饰 矩形: 圆角 7"/>
            <p:cNvSpPr/>
            <p:nvPr>
              <p:custDataLst>
                <p:tags r:id="rId12"/>
              </p:custDataLst>
            </p:nvPr>
          </p:nvSpPr>
          <p:spPr>
            <a:xfrm>
              <a:off x="12197417" y="4287646"/>
              <a:ext cx="472780" cy="471519"/>
            </a:xfrm>
            <a:prstGeom prst="roundRect">
              <a:avLst>
                <a:gd name="adj" fmla="val 83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PA-装饰 矩形: 圆角 8"/>
            <p:cNvSpPr/>
            <p:nvPr>
              <p:custDataLst>
                <p:tags r:id="rId13"/>
              </p:custDataLst>
            </p:nvPr>
          </p:nvSpPr>
          <p:spPr>
            <a:xfrm>
              <a:off x="8187617" y="4806695"/>
              <a:ext cx="472780" cy="471519"/>
            </a:xfrm>
            <a:prstGeom prst="roundRect">
              <a:avLst>
                <a:gd name="adj" fmla="val 83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PA-装饰 矩形: 圆角 9"/>
            <p:cNvSpPr/>
            <p:nvPr>
              <p:custDataLst>
                <p:tags r:id="rId14"/>
              </p:custDataLst>
            </p:nvPr>
          </p:nvSpPr>
          <p:spPr>
            <a:xfrm>
              <a:off x="7684552" y="6097587"/>
              <a:ext cx="472780" cy="97164"/>
            </a:xfrm>
            <a:prstGeom prst="roundRect">
              <a:avLst>
                <a:gd name="adj" fmla="val 83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PA-圆角矩形 3"/>
            <p:cNvSpPr/>
            <p:nvPr>
              <p:custDataLst>
                <p:tags r:id="rId15"/>
              </p:custDataLst>
            </p:nvPr>
          </p:nvSpPr>
          <p:spPr>
            <a:xfrm>
              <a:off x="10091362" y="3247460"/>
              <a:ext cx="2414797" cy="994774"/>
            </a:xfrm>
            <a:custGeom>
              <a:avLst/>
              <a:gdLst>
                <a:gd name="connsiteX0" fmla="*/ 12526 w 3645535"/>
                <a:gd name="connsiteY0" fmla="*/ 0 h 1501775"/>
                <a:gd name="connsiteX1" fmla="*/ 3633013 w 3645535"/>
                <a:gd name="connsiteY1" fmla="*/ 2 h 1501775"/>
                <a:gd name="connsiteX2" fmla="*/ 3645535 w 3645535"/>
                <a:gd name="connsiteY2" fmla="*/ 12527 h 1501775"/>
                <a:gd name="connsiteX3" fmla="*/ 3645532 w 3645535"/>
                <a:gd name="connsiteY3" fmla="*/ 1489248 h 1501775"/>
                <a:gd name="connsiteX4" fmla="*/ 3633012 w 3645535"/>
                <a:gd name="connsiteY4" fmla="*/ 1501774 h 1501775"/>
                <a:gd name="connsiteX5" fmla="*/ 12523 w 3645535"/>
                <a:gd name="connsiteY5" fmla="*/ 1501775 h 1501775"/>
                <a:gd name="connsiteX6" fmla="*/ 1 w 3645535"/>
                <a:gd name="connsiteY6" fmla="*/ 1489249 h 1501775"/>
                <a:gd name="connsiteX7" fmla="*/ 0 w 3645535"/>
                <a:gd name="connsiteY7" fmla="*/ 12527 h 1501775"/>
                <a:gd name="connsiteX8" fmla="*/ 12526 w 3645535"/>
                <a:gd name="connsiteY8" fmla="*/ 0 h 150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45535" h="1501775">
                  <a:moveTo>
                    <a:pt x="12526" y="0"/>
                  </a:moveTo>
                  <a:lnTo>
                    <a:pt x="3633013" y="2"/>
                  </a:lnTo>
                  <a:cubicBezTo>
                    <a:pt x="3639926" y="4"/>
                    <a:pt x="3645536" y="5609"/>
                    <a:pt x="3645535" y="12527"/>
                  </a:cubicBezTo>
                  <a:lnTo>
                    <a:pt x="3645532" y="1489248"/>
                  </a:lnTo>
                  <a:cubicBezTo>
                    <a:pt x="3645536" y="1496166"/>
                    <a:pt x="3639928" y="1501775"/>
                    <a:pt x="3633012" y="1501774"/>
                  </a:cubicBezTo>
                  <a:lnTo>
                    <a:pt x="12523" y="1501775"/>
                  </a:lnTo>
                  <a:cubicBezTo>
                    <a:pt x="5609" y="1501775"/>
                    <a:pt x="-3" y="1496167"/>
                    <a:pt x="1" y="1489249"/>
                  </a:cubicBezTo>
                  <a:lnTo>
                    <a:pt x="0" y="12527"/>
                  </a:lnTo>
                  <a:cubicBezTo>
                    <a:pt x="0" y="5612"/>
                    <a:pt x="5610" y="2"/>
                    <a:pt x="12526" y="0"/>
                  </a:cubicBez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 l="-128000" t="-80000" r="-30000" b="-23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1" name="PA-圆角矩形 2"/>
            <p:cNvSpPr/>
            <p:nvPr>
              <p:custDataLst>
                <p:tags r:id="rId17"/>
              </p:custDataLst>
            </p:nvPr>
          </p:nvSpPr>
          <p:spPr>
            <a:xfrm>
              <a:off x="7733364" y="2604770"/>
              <a:ext cx="2307119" cy="2154432"/>
            </a:xfrm>
            <a:custGeom>
              <a:avLst/>
              <a:gdLst>
                <a:gd name="connsiteX0" fmla="*/ 27130 w 3482977"/>
                <a:gd name="connsiteY0" fmla="*/ 0 h 3252471"/>
                <a:gd name="connsiteX1" fmla="*/ 3455851 w 3482977"/>
                <a:gd name="connsiteY1" fmla="*/ 1 h 3252471"/>
                <a:gd name="connsiteX2" fmla="*/ 3482977 w 3482977"/>
                <a:gd name="connsiteY2" fmla="*/ 27131 h 3252471"/>
                <a:gd name="connsiteX3" fmla="*/ 3482974 w 3482977"/>
                <a:gd name="connsiteY3" fmla="*/ 3225345 h 3252471"/>
                <a:gd name="connsiteX4" fmla="*/ 3455849 w 3482977"/>
                <a:gd name="connsiteY4" fmla="*/ 3252466 h 3252471"/>
                <a:gd name="connsiteX5" fmla="*/ 27127 w 3482977"/>
                <a:gd name="connsiteY5" fmla="*/ 3252471 h 3252471"/>
                <a:gd name="connsiteX6" fmla="*/ 0 w 3482977"/>
                <a:gd name="connsiteY6" fmla="*/ 3225340 h 3252471"/>
                <a:gd name="connsiteX7" fmla="*/ 3 w 3482977"/>
                <a:gd name="connsiteY7" fmla="*/ 27124 h 3252471"/>
                <a:gd name="connsiteX8" fmla="*/ 27130 w 3482977"/>
                <a:gd name="connsiteY8" fmla="*/ 0 h 325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2977" h="3252471">
                  <a:moveTo>
                    <a:pt x="27130" y="0"/>
                  </a:moveTo>
                  <a:lnTo>
                    <a:pt x="3455851" y="1"/>
                  </a:lnTo>
                  <a:cubicBezTo>
                    <a:pt x="3470831" y="3"/>
                    <a:pt x="3482976" y="12150"/>
                    <a:pt x="3482977" y="27131"/>
                  </a:cubicBezTo>
                  <a:lnTo>
                    <a:pt x="3482974" y="3225345"/>
                  </a:lnTo>
                  <a:cubicBezTo>
                    <a:pt x="3482976" y="3240325"/>
                    <a:pt x="3470835" y="3252471"/>
                    <a:pt x="3455849" y="3252466"/>
                  </a:cubicBezTo>
                  <a:lnTo>
                    <a:pt x="27127" y="3252471"/>
                  </a:lnTo>
                  <a:cubicBezTo>
                    <a:pt x="12150" y="3252469"/>
                    <a:pt x="3" y="3240325"/>
                    <a:pt x="0" y="3225340"/>
                  </a:cubicBezTo>
                  <a:lnTo>
                    <a:pt x="3" y="27124"/>
                  </a:lnTo>
                  <a:cubicBezTo>
                    <a:pt x="3" y="12144"/>
                    <a:pt x="12149" y="3"/>
                    <a:pt x="27130" y="0"/>
                  </a:cubicBez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 l="-32000" t="-7000" r="-138000" b="-8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2" name="PA-圆角矩形 4"/>
            <p:cNvSpPr/>
            <p:nvPr>
              <p:custDataLst>
                <p:tags r:id="rId18"/>
              </p:custDataLst>
            </p:nvPr>
          </p:nvSpPr>
          <p:spPr>
            <a:xfrm>
              <a:off x="8721396" y="4806696"/>
              <a:ext cx="1319080" cy="1232006"/>
            </a:xfrm>
            <a:custGeom>
              <a:avLst/>
              <a:gdLst>
                <a:gd name="connsiteX0" fmla="*/ 15519 w 1991369"/>
                <a:gd name="connsiteY0" fmla="*/ 0 h 1859916"/>
                <a:gd name="connsiteX1" fmla="*/ 1975850 w 1991369"/>
                <a:gd name="connsiteY1" fmla="*/ 1 h 1859916"/>
                <a:gd name="connsiteX2" fmla="*/ 1991369 w 1991369"/>
                <a:gd name="connsiteY2" fmla="*/ 15512 h 1859916"/>
                <a:gd name="connsiteX3" fmla="*/ 1991363 w 1991369"/>
                <a:gd name="connsiteY3" fmla="*/ 1844408 h 1859916"/>
                <a:gd name="connsiteX4" fmla="*/ 1975849 w 1991369"/>
                <a:gd name="connsiteY4" fmla="*/ 1859916 h 1859916"/>
                <a:gd name="connsiteX5" fmla="*/ 15513 w 1991369"/>
                <a:gd name="connsiteY5" fmla="*/ 1859912 h 1859916"/>
                <a:gd name="connsiteX6" fmla="*/ 0 w 1991369"/>
                <a:gd name="connsiteY6" fmla="*/ 1844405 h 1859916"/>
                <a:gd name="connsiteX7" fmla="*/ 2 w 1991369"/>
                <a:gd name="connsiteY7" fmla="*/ 15514 h 1859916"/>
                <a:gd name="connsiteX8" fmla="*/ 15519 w 1991369"/>
                <a:gd name="connsiteY8" fmla="*/ 0 h 185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1369" h="1859916">
                  <a:moveTo>
                    <a:pt x="15519" y="0"/>
                  </a:moveTo>
                  <a:lnTo>
                    <a:pt x="1975850" y="1"/>
                  </a:lnTo>
                  <a:cubicBezTo>
                    <a:pt x="1984419" y="2"/>
                    <a:pt x="1991366" y="6947"/>
                    <a:pt x="1991369" y="15512"/>
                  </a:cubicBezTo>
                  <a:lnTo>
                    <a:pt x="1991363" y="1844408"/>
                  </a:lnTo>
                  <a:cubicBezTo>
                    <a:pt x="1991360" y="1852968"/>
                    <a:pt x="1984418" y="1859918"/>
                    <a:pt x="1975849" y="1859916"/>
                  </a:cubicBezTo>
                  <a:lnTo>
                    <a:pt x="15513" y="1859912"/>
                  </a:lnTo>
                  <a:cubicBezTo>
                    <a:pt x="6949" y="1859915"/>
                    <a:pt x="5" y="1852973"/>
                    <a:pt x="0" y="1844405"/>
                  </a:cubicBezTo>
                  <a:lnTo>
                    <a:pt x="2" y="15514"/>
                  </a:lnTo>
                  <a:cubicBezTo>
                    <a:pt x="2" y="6947"/>
                    <a:pt x="6948" y="1"/>
                    <a:pt x="15519" y="0"/>
                  </a:cubicBez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 l="-130000" t="-191000" r="-242000" b="-4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3" name="PA-圆角矩形 5"/>
            <p:cNvSpPr/>
            <p:nvPr>
              <p:custDataLst>
                <p:tags r:id="rId19"/>
              </p:custDataLst>
            </p:nvPr>
          </p:nvSpPr>
          <p:spPr>
            <a:xfrm>
              <a:off x="8157356" y="6097595"/>
              <a:ext cx="1883129" cy="97165"/>
            </a:xfrm>
            <a:custGeom>
              <a:avLst/>
              <a:gdLst>
                <a:gd name="connsiteX0" fmla="*/ 1227 w 2842894"/>
                <a:gd name="connsiteY0" fmla="*/ 0 h 146687"/>
                <a:gd name="connsiteX1" fmla="*/ 2841671 w 2842894"/>
                <a:gd name="connsiteY1" fmla="*/ 2 h 146687"/>
                <a:gd name="connsiteX2" fmla="*/ 2842894 w 2842894"/>
                <a:gd name="connsiteY2" fmla="*/ 1228 h 146687"/>
                <a:gd name="connsiteX3" fmla="*/ 2842893 w 2842894"/>
                <a:gd name="connsiteY3" fmla="*/ 145462 h 146687"/>
                <a:gd name="connsiteX4" fmla="*/ 2841676 w 2842894"/>
                <a:gd name="connsiteY4" fmla="*/ 146685 h 146687"/>
                <a:gd name="connsiteX5" fmla="*/ 1224 w 2842894"/>
                <a:gd name="connsiteY5" fmla="*/ 146687 h 146687"/>
                <a:gd name="connsiteX6" fmla="*/ 1 w 2842894"/>
                <a:gd name="connsiteY6" fmla="*/ 145463 h 146687"/>
                <a:gd name="connsiteX7" fmla="*/ 0 w 2842894"/>
                <a:gd name="connsiteY7" fmla="*/ 1228 h 146687"/>
                <a:gd name="connsiteX8" fmla="*/ 1227 w 2842894"/>
                <a:gd name="connsiteY8" fmla="*/ 0 h 14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2894" h="146687">
                  <a:moveTo>
                    <a:pt x="1227" y="0"/>
                  </a:moveTo>
                  <a:lnTo>
                    <a:pt x="2841671" y="2"/>
                  </a:lnTo>
                  <a:cubicBezTo>
                    <a:pt x="2842347" y="0"/>
                    <a:pt x="2842894" y="547"/>
                    <a:pt x="2842894" y="1228"/>
                  </a:cubicBezTo>
                  <a:lnTo>
                    <a:pt x="2842893" y="145462"/>
                  </a:lnTo>
                  <a:cubicBezTo>
                    <a:pt x="2842898" y="146137"/>
                    <a:pt x="2842347" y="146687"/>
                    <a:pt x="2841676" y="146685"/>
                  </a:cubicBezTo>
                  <a:lnTo>
                    <a:pt x="1224" y="146687"/>
                  </a:lnTo>
                  <a:cubicBezTo>
                    <a:pt x="546" y="146689"/>
                    <a:pt x="-1" y="146139"/>
                    <a:pt x="1" y="145463"/>
                  </a:cubicBezTo>
                  <a:lnTo>
                    <a:pt x="0" y="1228"/>
                  </a:lnTo>
                  <a:cubicBezTo>
                    <a:pt x="1" y="549"/>
                    <a:pt x="549" y="2"/>
                    <a:pt x="1227" y="0"/>
                  </a:cubicBez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 l="-61000" t="-3753000" r="-169000" b="-41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4" name="PA-圆角矩形 6"/>
            <p:cNvSpPr/>
            <p:nvPr>
              <p:custDataLst>
                <p:tags r:id="rId20"/>
              </p:custDataLst>
            </p:nvPr>
          </p:nvSpPr>
          <p:spPr>
            <a:xfrm>
              <a:off x="10091353" y="4288915"/>
              <a:ext cx="2055168" cy="2154430"/>
            </a:xfrm>
            <a:custGeom>
              <a:avLst/>
              <a:gdLst>
                <a:gd name="connsiteX0" fmla="*/ 25880 w 3102615"/>
                <a:gd name="connsiteY0" fmla="*/ 0 h 3252468"/>
                <a:gd name="connsiteX1" fmla="*/ 3076734 w 3102615"/>
                <a:gd name="connsiteY1" fmla="*/ 1 h 3252468"/>
                <a:gd name="connsiteX2" fmla="*/ 3102615 w 3102615"/>
                <a:gd name="connsiteY2" fmla="*/ 25877 h 3252468"/>
                <a:gd name="connsiteX3" fmla="*/ 3102612 w 3102615"/>
                <a:gd name="connsiteY3" fmla="*/ 3226589 h 3252468"/>
                <a:gd name="connsiteX4" fmla="*/ 3076735 w 3102615"/>
                <a:gd name="connsiteY4" fmla="*/ 3252466 h 3252468"/>
                <a:gd name="connsiteX5" fmla="*/ 25877 w 3102615"/>
                <a:gd name="connsiteY5" fmla="*/ 3252468 h 3252468"/>
                <a:gd name="connsiteX6" fmla="*/ 0 w 3102615"/>
                <a:gd name="connsiteY6" fmla="*/ 3226594 h 3252468"/>
                <a:gd name="connsiteX7" fmla="*/ 6 w 3102615"/>
                <a:gd name="connsiteY7" fmla="*/ 25876 h 3252468"/>
                <a:gd name="connsiteX8" fmla="*/ 25880 w 3102615"/>
                <a:gd name="connsiteY8" fmla="*/ 0 h 32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2615" h="3252468">
                  <a:moveTo>
                    <a:pt x="25880" y="0"/>
                  </a:moveTo>
                  <a:lnTo>
                    <a:pt x="3076734" y="1"/>
                  </a:lnTo>
                  <a:cubicBezTo>
                    <a:pt x="3091027" y="5"/>
                    <a:pt x="3102613" y="11585"/>
                    <a:pt x="3102615" y="25877"/>
                  </a:cubicBezTo>
                  <a:lnTo>
                    <a:pt x="3102612" y="3226589"/>
                  </a:lnTo>
                  <a:cubicBezTo>
                    <a:pt x="3102617" y="3240882"/>
                    <a:pt x="3091027" y="3252464"/>
                    <a:pt x="3076735" y="3252466"/>
                  </a:cubicBezTo>
                  <a:lnTo>
                    <a:pt x="25877" y="3252468"/>
                  </a:lnTo>
                  <a:cubicBezTo>
                    <a:pt x="11588" y="3252465"/>
                    <a:pt x="4" y="3240881"/>
                    <a:pt x="0" y="3226594"/>
                  </a:cubicBezTo>
                  <a:lnTo>
                    <a:pt x="6" y="25876"/>
                  </a:lnTo>
                  <a:cubicBezTo>
                    <a:pt x="6" y="11586"/>
                    <a:pt x="11588" y="0"/>
                    <a:pt x="25880" y="0"/>
                  </a:cubicBez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 l="-150000" t="-85000" r="-53000" b="-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5" name="PA-圆角矩形 10"/>
            <p:cNvSpPr/>
            <p:nvPr>
              <p:custDataLst>
                <p:tags r:id="rId21"/>
              </p:custDataLst>
            </p:nvPr>
          </p:nvSpPr>
          <p:spPr>
            <a:xfrm>
              <a:off x="12557051" y="3247472"/>
              <a:ext cx="68985" cy="757964"/>
            </a:xfrm>
            <a:custGeom>
              <a:avLst/>
              <a:gdLst>
                <a:gd name="connsiteX0" fmla="*/ 867 w 104145"/>
                <a:gd name="connsiteY0" fmla="*/ 1 h 1144272"/>
                <a:gd name="connsiteX1" fmla="*/ 103272 w 104145"/>
                <a:gd name="connsiteY1" fmla="*/ 1 h 1144272"/>
                <a:gd name="connsiteX2" fmla="*/ 104142 w 104145"/>
                <a:gd name="connsiteY2" fmla="*/ 867 h 1144272"/>
                <a:gd name="connsiteX3" fmla="*/ 104145 w 104145"/>
                <a:gd name="connsiteY3" fmla="*/ 1143398 h 1144272"/>
                <a:gd name="connsiteX4" fmla="*/ 103271 w 104145"/>
                <a:gd name="connsiteY4" fmla="*/ 1144272 h 1144272"/>
                <a:gd name="connsiteX5" fmla="*/ 874 w 104145"/>
                <a:gd name="connsiteY5" fmla="*/ 1144268 h 1144272"/>
                <a:gd name="connsiteX6" fmla="*/ 0 w 104145"/>
                <a:gd name="connsiteY6" fmla="*/ 1143396 h 1144272"/>
                <a:gd name="connsiteX7" fmla="*/ 3 w 104145"/>
                <a:gd name="connsiteY7" fmla="*/ 863 h 1144272"/>
                <a:gd name="connsiteX8" fmla="*/ 867 w 104145"/>
                <a:gd name="connsiteY8" fmla="*/ 1 h 11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145" h="1144272">
                  <a:moveTo>
                    <a:pt x="867" y="1"/>
                  </a:moveTo>
                  <a:lnTo>
                    <a:pt x="103272" y="1"/>
                  </a:lnTo>
                  <a:cubicBezTo>
                    <a:pt x="103754" y="-1"/>
                    <a:pt x="104138" y="385"/>
                    <a:pt x="104142" y="867"/>
                  </a:cubicBezTo>
                  <a:lnTo>
                    <a:pt x="104145" y="1143398"/>
                  </a:lnTo>
                  <a:cubicBezTo>
                    <a:pt x="104140" y="1143877"/>
                    <a:pt x="103750" y="1144266"/>
                    <a:pt x="103271" y="1144272"/>
                  </a:cubicBezTo>
                  <a:lnTo>
                    <a:pt x="874" y="1144268"/>
                  </a:lnTo>
                  <a:cubicBezTo>
                    <a:pt x="390" y="1144268"/>
                    <a:pt x="0" y="1143879"/>
                    <a:pt x="0" y="1143396"/>
                  </a:cubicBezTo>
                  <a:lnTo>
                    <a:pt x="3" y="863"/>
                  </a:lnTo>
                  <a:cubicBezTo>
                    <a:pt x="3" y="389"/>
                    <a:pt x="391" y="-6"/>
                    <a:pt x="867" y="1"/>
                  </a:cubicBez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 l="-8049000" t="-105000" r="-870000" b="-3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6" name="PA-圆角矩形 11"/>
            <p:cNvSpPr/>
            <p:nvPr>
              <p:custDataLst>
                <p:tags r:id="rId22"/>
              </p:custDataLst>
            </p:nvPr>
          </p:nvSpPr>
          <p:spPr>
            <a:xfrm>
              <a:off x="12197411" y="4805034"/>
              <a:ext cx="90021" cy="1275330"/>
            </a:xfrm>
            <a:custGeom>
              <a:avLst/>
              <a:gdLst>
                <a:gd name="connsiteX0" fmla="*/ 1136 w 135901"/>
                <a:gd name="connsiteY0" fmla="*/ 0 h 1925321"/>
                <a:gd name="connsiteX1" fmla="*/ 134759 w 135901"/>
                <a:gd name="connsiteY1" fmla="*/ 5 h 1925321"/>
                <a:gd name="connsiteX2" fmla="*/ 135895 w 135901"/>
                <a:gd name="connsiteY2" fmla="*/ 1135 h 1925321"/>
                <a:gd name="connsiteX3" fmla="*/ 135901 w 135901"/>
                <a:gd name="connsiteY3" fmla="*/ 1924188 h 1925321"/>
                <a:gd name="connsiteX4" fmla="*/ 134763 w 135901"/>
                <a:gd name="connsiteY4" fmla="*/ 1925321 h 1925321"/>
                <a:gd name="connsiteX5" fmla="*/ 1139 w 135901"/>
                <a:gd name="connsiteY5" fmla="*/ 1925321 h 1925321"/>
                <a:gd name="connsiteX6" fmla="*/ 0 w 135901"/>
                <a:gd name="connsiteY6" fmla="*/ 1924190 h 1925321"/>
                <a:gd name="connsiteX7" fmla="*/ 3 w 135901"/>
                <a:gd name="connsiteY7" fmla="*/ 1135 h 1925321"/>
                <a:gd name="connsiteX8" fmla="*/ 1136 w 135901"/>
                <a:gd name="connsiteY8" fmla="*/ 0 h 192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901" h="1925321">
                  <a:moveTo>
                    <a:pt x="1136" y="0"/>
                  </a:moveTo>
                  <a:lnTo>
                    <a:pt x="134759" y="5"/>
                  </a:lnTo>
                  <a:cubicBezTo>
                    <a:pt x="135388" y="-1"/>
                    <a:pt x="135894" y="512"/>
                    <a:pt x="135895" y="1135"/>
                  </a:cubicBezTo>
                  <a:lnTo>
                    <a:pt x="135901" y="1924188"/>
                  </a:lnTo>
                  <a:cubicBezTo>
                    <a:pt x="135893" y="1924813"/>
                    <a:pt x="135388" y="1925322"/>
                    <a:pt x="134763" y="1925321"/>
                  </a:cubicBezTo>
                  <a:lnTo>
                    <a:pt x="1139" y="1925321"/>
                  </a:lnTo>
                  <a:cubicBezTo>
                    <a:pt x="507" y="1925327"/>
                    <a:pt x="15" y="1924815"/>
                    <a:pt x="0" y="1924190"/>
                  </a:cubicBezTo>
                  <a:lnTo>
                    <a:pt x="3" y="1135"/>
                  </a:lnTo>
                  <a:cubicBezTo>
                    <a:pt x="1" y="506"/>
                    <a:pt x="512" y="2"/>
                    <a:pt x="1136" y="0"/>
                  </a:cubicBez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 l="-5768000" t="-185000" r="-1043000" b="-4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7" name="PA-圆角矩形 12"/>
            <p:cNvSpPr/>
            <p:nvPr>
              <p:custDataLst>
                <p:tags r:id="rId23"/>
              </p:custDataLst>
            </p:nvPr>
          </p:nvSpPr>
          <p:spPr>
            <a:xfrm>
              <a:off x="7605064" y="3135583"/>
              <a:ext cx="77395" cy="1623606"/>
            </a:xfrm>
            <a:custGeom>
              <a:avLst/>
              <a:gdLst>
                <a:gd name="connsiteX0" fmla="*/ 974 w 116840"/>
                <a:gd name="connsiteY0" fmla="*/ 0 h 2451101"/>
                <a:gd name="connsiteX1" fmla="*/ 115870 w 116840"/>
                <a:gd name="connsiteY1" fmla="*/ 4 h 2451101"/>
                <a:gd name="connsiteX2" fmla="*/ 116840 w 116840"/>
                <a:gd name="connsiteY2" fmla="*/ 980 h 2451101"/>
                <a:gd name="connsiteX3" fmla="*/ 116838 w 116840"/>
                <a:gd name="connsiteY3" fmla="*/ 2450124 h 2451101"/>
                <a:gd name="connsiteX4" fmla="*/ 115867 w 116840"/>
                <a:gd name="connsiteY4" fmla="*/ 2451101 h 2451101"/>
                <a:gd name="connsiteX5" fmla="*/ 972 w 116840"/>
                <a:gd name="connsiteY5" fmla="*/ 2451101 h 2451101"/>
                <a:gd name="connsiteX6" fmla="*/ 4 w 116840"/>
                <a:gd name="connsiteY6" fmla="*/ 2450130 h 2451101"/>
                <a:gd name="connsiteX7" fmla="*/ 1 w 116840"/>
                <a:gd name="connsiteY7" fmla="*/ 977 h 2451101"/>
                <a:gd name="connsiteX8" fmla="*/ 974 w 116840"/>
                <a:gd name="connsiteY8" fmla="*/ 0 h 245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840" h="2451101">
                  <a:moveTo>
                    <a:pt x="974" y="0"/>
                  </a:moveTo>
                  <a:lnTo>
                    <a:pt x="115870" y="4"/>
                  </a:lnTo>
                  <a:cubicBezTo>
                    <a:pt x="116402" y="1"/>
                    <a:pt x="116842" y="440"/>
                    <a:pt x="116840" y="980"/>
                  </a:cubicBezTo>
                  <a:lnTo>
                    <a:pt x="116838" y="2450124"/>
                  </a:lnTo>
                  <a:cubicBezTo>
                    <a:pt x="116841" y="2450663"/>
                    <a:pt x="116402" y="2451106"/>
                    <a:pt x="115867" y="2451101"/>
                  </a:cubicBezTo>
                  <a:lnTo>
                    <a:pt x="972" y="2451101"/>
                  </a:lnTo>
                  <a:cubicBezTo>
                    <a:pt x="433" y="2451105"/>
                    <a:pt x="-4" y="2450666"/>
                    <a:pt x="4" y="2450130"/>
                  </a:cubicBezTo>
                  <a:lnTo>
                    <a:pt x="1" y="977"/>
                  </a:lnTo>
                  <a:cubicBezTo>
                    <a:pt x="-2" y="440"/>
                    <a:pt x="434" y="2"/>
                    <a:pt x="974" y="0"/>
                  </a:cubicBez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 l="-776000" t="-42000" r="-7163000" b="-11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0850" y="1219835"/>
            <a:ext cx="4596130" cy="5542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2273935" y="92075"/>
            <a:ext cx="4923155" cy="841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5325" y="2117725"/>
            <a:ext cx="4082415" cy="1950084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pic>
        <p:nvPicPr>
          <p:cNvPr id="8" name="https://photo-static-api.fotomore.com/creative/vcg/veer/612/veer-309264513.jpg" descr="templates\picture_hover\&amp;pky8344242962&amp;"/>
          <p:cNvPicPr>
            <a:picLocks noChangeAspect="1"/>
          </p:cNvPicPr>
          <p:nvPr/>
        </p:nvPicPr>
        <p:blipFill>
          <a:blip r:embed="rId2"/>
          <a:srcRect l="27171" t="36598" r="6010"/>
          <a:stretch>
            <a:fillRect/>
          </a:stretch>
        </p:blipFill>
        <p:spPr>
          <a:xfrm>
            <a:off x="847090" y="2259965"/>
            <a:ext cx="4057650" cy="2006600"/>
          </a:xfrm>
          <a:prstGeom prst="rect">
            <a:avLst/>
          </a:prstGeom>
        </p:spPr>
      </p:pic>
      <p:sp>
        <p:nvSpPr>
          <p:cNvPr id="20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5325" y="4523741"/>
            <a:ext cx="4082415" cy="1950084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pic>
        <p:nvPicPr>
          <p:cNvPr id="2" name="https://img7.file.cache.docer.com/storage/1638150619290352005/a196c082c15f816a2cf0da5a50973348.png" descr="templates\picture_hover\&amp;pky93178413748&amp;"/>
          <p:cNvPicPr>
            <a:picLocks noChangeAspect="1"/>
          </p:cNvPicPr>
          <p:nvPr/>
        </p:nvPicPr>
        <p:blipFill>
          <a:blip r:embed="rId4"/>
          <a:srcRect l="32275" t="24398"/>
          <a:stretch>
            <a:fillRect/>
          </a:stretch>
        </p:blipFill>
        <p:spPr>
          <a:xfrm>
            <a:off x="846455" y="4673600"/>
            <a:ext cx="4058285" cy="1939290"/>
          </a:xfrm>
          <a:prstGeom prst="rect">
            <a:avLst/>
          </a:prstGeom>
        </p:spPr>
      </p:pic>
      <p:sp>
        <p:nvSpPr>
          <p:cNvPr id="1048616" name="文本框 102"/>
          <p:cNvSpPr txBox="1"/>
          <p:nvPr>
            <p:custDataLst>
              <p:tags r:id="rId5"/>
            </p:custDataLst>
          </p:nvPr>
        </p:nvSpPr>
        <p:spPr>
          <a:xfrm>
            <a:off x="1442720" y="511175"/>
            <a:ext cx="6812280" cy="568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项目三</a:t>
            </a:r>
            <a:r>
              <a:rPr lang="en-US" altLang="zh-CN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金华卓远实业有限公司</a:t>
            </a:r>
            <a:endParaRPr lang="en-US" altLang="zh-CN" sz="2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845820" y="579755"/>
            <a:ext cx="407670" cy="388620"/>
          </a:xfrm>
          <a:prstGeom prst="diamond">
            <a:avLst/>
          </a:prstGeom>
          <a:solidFill>
            <a:srgbClr val="D0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菱形 4"/>
          <p:cNvSpPr/>
          <p:nvPr>
            <p:custDataLst>
              <p:tags r:id="rId6"/>
            </p:custDataLst>
          </p:nvPr>
        </p:nvSpPr>
        <p:spPr>
          <a:xfrm>
            <a:off x="1031240" y="579755"/>
            <a:ext cx="411480" cy="391795"/>
          </a:xfrm>
          <a:prstGeom prst="diamond">
            <a:avLst/>
          </a:prstGeom>
          <a:solidFill>
            <a:srgbClr val="F2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56950" y="2423795"/>
            <a:ext cx="641580" cy="1337944"/>
          </a:xfrm>
          <a:prstGeom prst="rect">
            <a:avLst/>
          </a:prstGeom>
          <a:gradFill>
            <a:gsLst>
              <a:gs pos="0">
                <a:srgbClr val="D9362D"/>
              </a:gs>
              <a:gs pos="100000">
                <a:srgbClr val="F46F55"/>
              </a:gs>
            </a:gsLst>
            <a:lin ang="2700000" scaled="0"/>
          </a:gra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>
            <p:custDataLst>
              <p:tags r:id="rId8"/>
            </p:custDataLst>
          </p:nvPr>
        </p:nvSpPr>
        <p:spPr>
          <a:xfrm rot="16200000">
            <a:off x="4263139" y="2892711"/>
            <a:ext cx="1029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anose="02010600030101010101" pitchFamily="18" charset="-122"/>
                <a:sym typeface="未来荧黑 Normal" panose="020B0400000000000000" pitchFamily="34" charset="-122"/>
              </a:rPr>
              <a:t>One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26" name="稻壳儿春秋广告/盗版必究        原创来源：http://chn.docer.com/works?userid=199329941#!/work_time"/>
          <p:cNvSpPr txBox="1"/>
          <p:nvPr>
            <p:custDataLst>
              <p:tags r:id="rId9"/>
            </p:custDataLst>
          </p:nvPr>
        </p:nvSpPr>
        <p:spPr>
          <a:xfrm>
            <a:off x="5502958" y="2183046"/>
            <a:ext cx="17693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客户效益</a:t>
            </a:r>
            <a:endParaRPr lang="zh-CN" altLang="en-US" sz="2000" b="1" dirty="0">
              <a:gradFill>
                <a:gsLst>
                  <a:gs pos="0">
                    <a:srgbClr val="ED3760"/>
                  </a:gs>
                  <a:gs pos="100000">
                    <a:srgbClr val="F46F55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27" name="稻壳儿春秋广告/盗版必究        原创来源：http://chn.docer.com/works?userid=199329941#!/work_time"/>
          <p:cNvSpPr txBox="1"/>
          <p:nvPr/>
        </p:nvSpPr>
        <p:spPr>
          <a:xfrm>
            <a:off x="5252720" y="2693670"/>
            <a:ext cx="6594475" cy="1637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在短时间内完成系统重装配置，考勤薪资等数据可以如期在系统完成操作，降低人力资源日常数据的手工维护成本；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使用系统自动备份提高数据安全性，提高运维效率。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456950" y="4829811"/>
            <a:ext cx="641580" cy="1337944"/>
          </a:xfrm>
          <a:prstGeom prst="rect">
            <a:avLst/>
          </a:prstGeom>
          <a:gradFill>
            <a:gsLst>
              <a:gs pos="0">
                <a:srgbClr val="D9362D"/>
              </a:gs>
              <a:gs pos="100000">
                <a:srgbClr val="F46F55"/>
              </a:gs>
            </a:gsLst>
            <a:lin ang="2700000" scaled="0"/>
          </a:gra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9" name="稻壳儿春秋广告/盗版必究        原创来源：http://chn.docer.com/works?userid=199329941#!/work_time"/>
          <p:cNvSpPr txBox="1"/>
          <p:nvPr>
            <p:custDataLst>
              <p:tags r:id="rId11"/>
            </p:custDataLst>
          </p:nvPr>
        </p:nvSpPr>
        <p:spPr>
          <a:xfrm rot="16200000">
            <a:off x="4263139" y="5298727"/>
            <a:ext cx="1029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anose="02010600030101010101" pitchFamily="18" charset="-122"/>
                <a:sym typeface="未来荧黑 Normal" panose="020B0400000000000000" pitchFamily="34" charset="-122"/>
              </a:rPr>
              <a:t>Two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 txBox="1"/>
          <p:nvPr>
            <p:custDataLst>
              <p:tags r:id="rId12"/>
            </p:custDataLst>
          </p:nvPr>
        </p:nvSpPr>
        <p:spPr>
          <a:xfrm>
            <a:off x="5502910" y="4505960"/>
            <a:ext cx="176911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个人成长</a:t>
            </a:r>
            <a:endParaRPr lang="zh-CN" altLang="en-US" sz="2000" b="1" dirty="0">
              <a:gradFill>
                <a:gsLst>
                  <a:gs pos="0">
                    <a:srgbClr val="ED3760"/>
                  </a:gs>
                  <a:gs pos="100000">
                    <a:srgbClr val="F46F55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 txBox="1"/>
          <p:nvPr/>
        </p:nvSpPr>
        <p:spPr>
          <a:xfrm>
            <a:off x="5252720" y="4904105"/>
            <a:ext cx="6811010" cy="156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在此次移机项目中，具备了跨服务器SQL采集刷卡数据的代理作业编写能力；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在跨产品整合过程中，与工作流顾问协作，配置整合参数，互相协助处理移机后产品整合过程中的报错问题，为自己日后处理产品整合问题提供了更多的经验。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: 圆角 12"/>
          <p:cNvSpPr/>
          <p:nvPr>
            <p:custDataLst>
              <p:tags r:id="rId13"/>
            </p:custDataLst>
          </p:nvPr>
        </p:nvSpPr>
        <p:spPr>
          <a:xfrm>
            <a:off x="535305" y="1301115"/>
            <a:ext cx="3011170" cy="623570"/>
          </a:xfrm>
          <a:prstGeom prst="roundRect">
            <a:avLst>
              <a:gd name="adj" fmla="val 50000"/>
            </a:avLst>
          </a:prstGeom>
          <a:solidFill>
            <a:srgbClr val="D9362D"/>
          </a:solidFill>
          <a:ln>
            <a:noFill/>
          </a:ln>
          <a:effectLst>
            <a:outerShdw blurRad="317500" dist="635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540000" rIns="180000" bIns="396000" rtlCol="0" anchor="t"/>
          <a:p>
            <a:pPr algn="ctr">
              <a:lnSpc>
                <a:spcPct val="130000"/>
              </a:lnSpc>
              <a:spcBef>
                <a:spcPts val="1000"/>
              </a:spcBef>
            </a:pPr>
            <a:endParaRPr lang="en-US" altLang="zh-CN" sz="1000" dirty="0">
              <a:solidFill>
                <a:schemeClr val="tx1">
                  <a:alpha val="80000"/>
                </a:schemeClr>
              </a:solidFill>
              <a:latin typeface="汉仪旗黑-50简" panose="00020600040101010101" pitchFamily="18" charset="-122"/>
              <a:ea typeface="汉仪旗黑-50简" panose="00020600040101010101" pitchFamily="18" charset="-122"/>
              <a:sym typeface="汉仪旗黑-50简" panose="00020600040101010101" pitchFamily="18" charset="-122"/>
            </a:endParaRPr>
          </a:p>
        </p:txBody>
      </p:sp>
      <p:grpSp>
        <p:nvGrpSpPr>
          <p:cNvPr id="33" name="组合 5"/>
          <p:cNvGrpSpPr/>
          <p:nvPr/>
        </p:nvGrpSpPr>
        <p:grpSpPr>
          <a:xfrm>
            <a:off x="719323" y="1205728"/>
            <a:ext cx="796130" cy="796130"/>
            <a:chOff x="923793" y="1755140"/>
            <a:chExt cx="914400" cy="914400"/>
          </a:xfrm>
        </p:grpSpPr>
        <p:sp>
          <p:nvSpPr>
            <p:cNvPr id="34" name="椭圆 6"/>
            <p:cNvSpPr/>
            <p:nvPr>
              <p:custDataLst>
                <p:tags r:id="rId14"/>
              </p:custDataLst>
            </p:nvPr>
          </p:nvSpPr>
          <p:spPr>
            <a:xfrm>
              <a:off x="923793" y="175514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three-presentation-cards_82220"/>
            <p:cNvSpPr/>
            <p:nvPr>
              <p:custDataLst>
                <p:tags r:id="rId15"/>
              </p:custDataLst>
            </p:nvPr>
          </p:nvSpPr>
          <p:spPr>
            <a:xfrm>
              <a:off x="1166312" y="1926590"/>
              <a:ext cx="445008" cy="544873"/>
            </a:xfrm>
            <a:custGeom>
              <a:avLst/>
              <a:gdLst>
                <a:gd name="connsiteX0" fmla="*/ 92587 w 494805"/>
                <a:gd name="connsiteY0" fmla="*/ 334315 h 605845"/>
                <a:gd name="connsiteX1" fmla="*/ 102932 w 494805"/>
                <a:gd name="connsiteY1" fmla="*/ 336041 h 605845"/>
                <a:gd name="connsiteX2" fmla="*/ 242635 w 494805"/>
                <a:gd name="connsiteY2" fmla="*/ 423921 h 605845"/>
                <a:gd name="connsiteX3" fmla="*/ 246937 w 494805"/>
                <a:gd name="connsiteY3" fmla="*/ 442745 h 605845"/>
                <a:gd name="connsiteX4" fmla="*/ 235363 w 494805"/>
                <a:gd name="connsiteY4" fmla="*/ 449190 h 605845"/>
                <a:gd name="connsiteX5" fmla="*/ 228091 w 494805"/>
                <a:gd name="connsiteY5" fmla="*/ 447042 h 605845"/>
                <a:gd name="connsiteX6" fmla="*/ 88388 w 494805"/>
                <a:gd name="connsiteY6" fmla="*/ 359162 h 605845"/>
                <a:gd name="connsiteX7" fmla="*/ 84086 w 494805"/>
                <a:gd name="connsiteY7" fmla="*/ 340338 h 605845"/>
                <a:gd name="connsiteX8" fmla="*/ 92587 w 494805"/>
                <a:gd name="connsiteY8" fmla="*/ 334315 h 605845"/>
                <a:gd name="connsiteX9" fmla="*/ 182952 w 494805"/>
                <a:gd name="connsiteY9" fmla="*/ 322915 h 605845"/>
                <a:gd name="connsiteX10" fmla="*/ 193259 w 494805"/>
                <a:gd name="connsiteY10" fmla="*/ 324680 h 605845"/>
                <a:gd name="connsiteX11" fmla="*/ 242634 w 494805"/>
                <a:gd name="connsiteY11" fmla="*/ 355784 h 605845"/>
                <a:gd name="connsiteX12" fmla="*/ 246936 w 494805"/>
                <a:gd name="connsiteY12" fmla="*/ 374610 h 605845"/>
                <a:gd name="connsiteX13" fmla="*/ 235361 w 494805"/>
                <a:gd name="connsiteY13" fmla="*/ 380953 h 605845"/>
                <a:gd name="connsiteX14" fmla="*/ 228088 w 494805"/>
                <a:gd name="connsiteY14" fmla="*/ 378804 h 605845"/>
                <a:gd name="connsiteX15" fmla="*/ 178713 w 494805"/>
                <a:gd name="connsiteY15" fmla="*/ 347803 h 605845"/>
                <a:gd name="connsiteX16" fmla="*/ 174411 w 494805"/>
                <a:gd name="connsiteY16" fmla="*/ 328978 h 605845"/>
                <a:gd name="connsiteX17" fmla="*/ 182952 w 494805"/>
                <a:gd name="connsiteY17" fmla="*/ 322915 h 605845"/>
                <a:gd name="connsiteX18" fmla="*/ 92579 w 494805"/>
                <a:gd name="connsiteY18" fmla="*/ 266092 h 605845"/>
                <a:gd name="connsiteX19" fmla="*/ 102915 w 494805"/>
                <a:gd name="connsiteY19" fmla="*/ 267908 h 605845"/>
                <a:gd name="connsiteX20" fmla="*/ 152247 w 494805"/>
                <a:gd name="connsiteY20" fmla="*/ 298909 h 605845"/>
                <a:gd name="connsiteX21" fmla="*/ 156545 w 494805"/>
                <a:gd name="connsiteY21" fmla="*/ 317735 h 605845"/>
                <a:gd name="connsiteX22" fmla="*/ 144980 w 494805"/>
                <a:gd name="connsiteY22" fmla="*/ 324078 h 605845"/>
                <a:gd name="connsiteX23" fmla="*/ 137714 w 494805"/>
                <a:gd name="connsiteY23" fmla="*/ 322032 h 605845"/>
                <a:gd name="connsiteX24" fmla="*/ 88382 w 494805"/>
                <a:gd name="connsiteY24" fmla="*/ 290928 h 605845"/>
                <a:gd name="connsiteX25" fmla="*/ 84084 w 494805"/>
                <a:gd name="connsiteY25" fmla="*/ 272103 h 605845"/>
                <a:gd name="connsiteX26" fmla="*/ 92579 w 494805"/>
                <a:gd name="connsiteY26" fmla="*/ 266092 h 605845"/>
                <a:gd name="connsiteX27" fmla="*/ 27343 w 494805"/>
                <a:gd name="connsiteY27" fmla="*/ 147430 h 605845"/>
                <a:gd name="connsiteX28" fmla="*/ 27343 w 494805"/>
                <a:gd name="connsiteY28" fmla="*/ 393718 h 605845"/>
                <a:gd name="connsiteX29" fmla="*/ 303640 w 494805"/>
                <a:gd name="connsiteY29" fmla="*/ 567490 h 605845"/>
                <a:gd name="connsiteX30" fmla="*/ 303640 w 494805"/>
                <a:gd name="connsiteY30" fmla="*/ 321100 h 605845"/>
                <a:gd name="connsiteX31" fmla="*/ 7066 w 494805"/>
                <a:gd name="connsiteY31" fmla="*/ 110711 h 605845"/>
                <a:gd name="connsiteX32" fmla="*/ 20994 w 494805"/>
                <a:gd name="connsiteY32" fmla="*/ 111120 h 605845"/>
                <a:gd name="connsiteX33" fmla="*/ 324532 w 494805"/>
                <a:gd name="connsiteY33" fmla="*/ 302076 h 605845"/>
                <a:gd name="connsiteX34" fmla="*/ 330881 w 494805"/>
                <a:gd name="connsiteY34" fmla="*/ 313633 h 605845"/>
                <a:gd name="connsiteX35" fmla="*/ 330881 w 494805"/>
                <a:gd name="connsiteY35" fmla="*/ 592140 h 605845"/>
                <a:gd name="connsiteX36" fmla="*/ 323917 w 494805"/>
                <a:gd name="connsiteY36" fmla="*/ 604106 h 605845"/>
                <a:gd name="connsiteX37" fmla="*/ 317261 w 494805"/>
                <a:gd name="connsiteY37" fmla="*/ 605845 h 605845"/>
                <a:gd name="connsiteX38" fmla="*/ 309990 w 494805"/>
                <a:gd name="connsiteY38" fmla="*/ 603697 h 605845"/>
                <a:gd name="connsiteX39" fmla="*/ 6452 w 494805"/>
                <a:gd name="connsiteY39" fmla="*/ 412844 h 605845"/>
                <a:gd name="connsiteX40" fmla="*/ 0 w 494805"/>
                <a:gd name="connsiteY40" fmla="*/ 401287 h 605845"/>
                <a:gd name="connsiteX41" fmla="*/ 0 w 494805"/>
                <a:gd name="connsiteY41" fmla="*/ 122678 h 605845"/>
                <a:gd name="connsiteX42" fmla="*/ 7066 w 494805"/>
                <a:gd name="connsiteY42" fmla="*/ 110711 h 605845"/>
                <a:gd name="connsiteX43" fmla="*/ 88994 w 494805"/>
                <a:gd name="connsiteY43" fmla="*/ 56196 h 605845"/>
                <a:gd name="connsiteX44" fmla="*/ 102924 w 494805"/>
                <a:gd name="connsiteY44" fmla="*/ 56605 h 605845"/>
                <a:gd name="connsiteX45" fmla="*/ 406527 w 494805"/>
                <a:gd name="connsiteY45" fmla="*/ 247560 h 605845"/>
                <a:gd name="connsiteX46" fmla="*/ 412878 w 494805"/>
                <a:gd name="connsiteY46" fmla="*/ 259015 h 605845"/>
                <a:gd name="connsiteX47" fmla="*/ 412878 w 494805"/>
                <a:gd name="connsiteY47" fmla="*/ 537624 h 605845"/>
                <a:gd name="connsiteX48" fmla="*/ 405913 w 494805"/>
                <a:gd name="connsiteY48" fmla="*/ 549591 h 605845"/>
                <a:gd name="connsiteX49" fmla="*/ 399255 w 494805"/>
                <a:gd name="connsiteY49" fmla="*/ 551227 h 605845"/>
                <a:gd name="connsiteX50" fmla="*/ 391982 w 494805"/>
                <a:gd name="connsiteY50" fmla="*/ 549181 h 605845"/>
                <a:gd name="connsiteX51" fmla="*/ 351010 w 494805"/>
                <a:gd name="connsiteY51" fmla="*/ 523407 h 605845"/>
                <a:gd name="connsiteX52" fmla="*/ 346708 w 494805"/>
                <a:gd name="connsiteY52" fmla="*/ 504588 h 605845"/>
                <a:gd name="connsiteX53" fmla="*/ 365555 w 494805"/>
                <a:gd name="connsiteY53" fmla="*/ 500292 h 605845"/>
                <a:gd name="connsiteX54" fmla="*/ 385632 w 494805"/>
                <a:gd name="connsiteY54" fmla="*/ 512975 h 605845"/>
                <a:gd name="connsiteX55" fmla="*/ 385632 w 494805"/>
                <a:gd name="connsiteY55" fmla="*/ 266584 h 605845"/>
                <a:gd name="connsiteX56" fmla="*/ 109275 w 494805"/>
                <a:gd name="connsiteY56" fmla="*/ 92812 h 605845"/>
                <a:gd name="connsiteX57" fmla="*/ 109275 w 494805"/>
                <a:gd name="connsiteY57" fmla="*/ 125848 h 605845"/>
                <a:gd name="connsiteX58" fmla="*/ 95652 w 494805"/>
                <a:gd name="connsiteY58" fmla="*/ 139451 h 605845"/>
                <a:gd name="connsiteX59" fmla="*/ 81926 w 494805"/>
                <a:gd name="connsiteY59" fmla="*/ 125848 h 605845"/>
                <a:gd name="connsiteX60" fmla="*/ 81926 w 494805"/>
                <a:gd name="connsiteY60" fmla="*/ 68162 h 605845"/>
                <a:gd name="connsiteX61" fmla="*/ 88994 w 494805"/>
                <a:gd name="connsiteY61" fmla="*/ 56196 h 605845"/>
                <a:gd name="connsiteX62" fmla="*/ 170921 w 494805"/>
                <a:gd name="connsiteY62" fmla="*/ 1720 h 605845"/>
                <a:gd name="connsiteX63" fmla="*/ 184851 w 494805"/>
                <a:gd name="connsiteY63" fmla="*/ 2129 h 605845"/>
                <a:gd name="connsiteX64" fmla="*/ 488454 w 494805"/>
                <a:gd name="connsiteY64" fmla="*/ 192982 h 605845"/>
                <a:gd name="connsiteX65" fmla="*/ 494805 w 494805"/>
                <a:gd name="connsiteY65" fmla="*/ 204539 h 605845"/>
                <a:gd name="connsiteX66" fmla="*/ 494805 w 494805"/>
                <a:gd name="connsiteY66" fmla="*/ 483148 h 605845"/>
                <a:gd name="connsiteX67" fmla="*/ 487840 w 494805"/>
                <a:gd name="connsiteY67" fmla="*/ 495115 h 605845"/>
                <a:gd name="connsiteX68" fmla="*/ 481182 w 494805"/>
                <a:gd name="connsiteY68" fmla="*/ 496751 h 605845"/>
                <a:gd name="connsiteX69" fmla="*/ 473909 w 494805"/>
                <a:gd name="connsiteY69" fmla="*/ 494705 h 605845"/>
                <a:gd name="connsiteX70" fmla="*/ 432937 w 494805"/>
                <a:gd name="connsiteY70" fmla="*/ 468931 h 605845"/>
                <a:gd name="connsiteX71" fmla="*/ 428635 w 494805"/>
                <a:gd name="connsiteY71" fmla="*/ 450112 h 605845"/>
                <a:gd name="connsiteX72" fmla="*/ 447482 w 494805"/>
                <a:gd name="connsiteY72" fmla="*/ 445816 h 605845"/>
                <a:gd name="connsiteX73" fmla="*/ 467559 w 494805"/>
                <a:gd name="connsiteY73" fmla="*/ 458396 h 605845"/>
                <a:gd name="connsiteX74" fmla="*/ 467559 w 494805"/>
                <a:gd name="connsiteY74" fmla="*/ 212108 h 605845"/>
                <a:gd name="connsiteX75" fmla="*/ 191202 w 494805"/>
                <a:gd name="connsiteY75" fmla="*/ 38336 h 605845"/>
                <a:gd name="connsiteX76" fmla="*/ 191202 w 494805"/>
                <a:gd name="connsiteY76" fmla="*/ 71372 h 605845"/>
                <a:gd name="connsiteX77" fmla="*/ 177579 w 494805"/>
                <a:gd name="connsiteY77" fmla="*/ 84975 h 605845"/>
                <a:gd name="connsiteX78" fmla="*/ 163853 w 494805"/>
                <a:gd name="connsiteY78" fmla="*/ 71372 h 605845"/>
                <a:gd name="connsiteX79" fmla="*/ 163853 w 494805"/>
                <a:gd name="connsiteY79" fmla="*/ 13584 h 605845"/>
                <a:gd name="connsiteX80" fmla="*/ 170921 w 494805"/>
                <a:gd name="connsiteY80" fmla="*/ 1720 h 60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94805" h="605845">
                  <a:moveTo>
                    <a:pt x="92587" y="334315"/>
                  </a:moveTo>
                  <a:cubicBezTo>
                    <a:pt x="95993" y="333534"/>
                    <a:pt x="99706" y="334046"/>
                    <a:pt x="102932" y="336041"/>
                  </a:cubicBezTo>
                  <a:lnTo>
                    <a:pt x="242635" y="423921"/>
                  </a:lnTo>
                  <a:cubicBezTo>
                    <a:pt x="248985" y="428013"/>
                    <a:pt x="250931" y="436402"/>
                    <a:pt x="246937" y="442745"/>
                  </a:cubicBezTo>
                  <a:cubicBezTo>
                    <a:pt x="244376" y="446837"/>
                    <a:pt x="239869" y="449190"/>
                    <a:pt x="235363" y="449190"/>
                  </a:cubicBezTo>
                  <a:cubicBezTo>
                    <a:pt x="232905" y="449190"/>
                    <a:pt x="230344" y="448474"/>
                    <a:pt x="228091" y="447042"/>
                  </a:cubicBezTo>
                  <a:lnTo>
                    <a:pt x="88388" y="359162"/>
                  </a:lnTo>
                  <a:cubicBezTo>
                    <a:pt x="81936" y="355172"/>
                    <a:pt x="80092" y="346681"/>
                    <a:pt x="84086" y="340338"/>
                  </a:cubicBezTo>
                  <a:cubicBezTo>
                    <a:pt x="86084" y="337166"/>
                    <a:pt x="89182" y="335095"/>
                    <a:pt x="92587" y="334315"/>
                  </a:cubicBezTo>
                  <a:close/>
                  <a:moveTo>
                    <a:pt x="182952" y="322915"/>
                  </a:moveTo>
                  <a:cubicBezTo>
                    <a:pt x="186370" y="322148"/>
                    <a:pt x="190084" y="322685"/>
                    <a:pt x="193259" y="324680"/>
                  </a:cubicBezTo>
                  <a:lnTo>
                    <a:pt x="242634" y="355784"/>
                  </a:lnTo>
                  <a:cubicBezTo>
                    <a:pt x="248985" y="359774"/>
                    <a:pt x="250931" y="368164"/>
                    <a:pt x="246936" y="374610"/>
                  </a:cubicBezTo>
                  <a:cubicBezTo>
                    <a:pt x="244375" y="378702"/>
                    <a:pt x="239868" y="380953"/>
                    <a:pt x="235361" y="380953"/>
                  </a:cubicBezTo>
                  <a:cubicBezTo>
                    <a:pt x="232902" y="380953"/>
                    <a:pt x="230341" y="380237"/>
                    <a:pt x="228088" y="378804"/>
                  </a:cubicBezTo>
                  <a:lnTo>
                    <a:pt x="178713" y="347803"/>
                  </a:lnTo>
                  <a:cubicBezTo>
                    <a:pt x="172362" y="343711"/>
                    <a:pt x="170416" y="335321"/>
                    <a:pt x="174411" y="328978"/>
                  </a:cubicBezTo>
                  <a:cubicBezTo>
                    <a:pt x="176408" y="325755"/>
                    <a:pt x="179533" y="323683"/>
                    <a:pt x="182952" y="322915"/>
                  </a:cubicBezTo>
                  <a:close/>
                  <a:moveTo>
                    <a:pt x="92579" y="266092"/>
                  </a:moveTo>
                  <a:cubicBezTo>
                    <a:pt x="95982" y="265324"/>
                    <a:pt x="99692" y="265861"/>
                    <a:pt x="102915" y="267908"/>
                  </a:cubicBezTo>
                  <a:lnTo>
                    <a:pt x="152247" y="298909"/>
                  </a:lnTo>
                  <a:cubicBezTo>
                    <a:pt x="158592" y="302899"/>
                    <a:pt x="160537" y="311391"/>
                    <a:pt x="156545" y="317735"/>
                  </a:cubicBezTo>
                  <a:cubicBezTo>
                    <a:pt x="153884" y="321827"/>
                    <a:pt x="149483" y="324078"/>
                    <a:pt x="144980" y="324078"/>
                  </a:cubicBezTo>
                  <a:cubicBezTo>
                    <a:pt x="142422" y="324078"/>
                    <a:pt x="139965" y="323464"/>
                    <a:pt x="137714" y="322032"/>
                  </a:cubicBezTo>
                  <a:lnTo>
                    <a:pt x="88382" y="290928"/>
                  </a:lnTo>
                  <a:cubicBezTo>
                    <a:pt x="81934" y="286938"/>
                    <a:pt x="80092" y="278548"/>
                    <a:pt x="84084" y="272103"/>
                  </a:cubicBezTo>
                  <a:cubicBezTo>
                    <a:pt x="86080" y="268931"/>
                    <a:pt x="89176" y="266859"/>
                    <a:pt x="92579" y="266092"/>
                  </a:cubicBezTo>
                  <a:close/>
                  <a:moveTo>
                    <a:pt x="27343" y="147430"/>
                  </a:moveTo>
                  <a:lnTo>
                    <a:pt x="27343" y="393718"/>
                  </a:lnTo>
                  <a:lnTo>
                    <a:pt x="303640" y="567490"/>
                  </a:lnTo>
                  <a:lnTo>
                    <a:pt x="303640" y="321100"/>
                  </a:lnTo>
                  <a:close/>
                  <a:moveTo>
                    <a:pt x="7066" y="110711"/>
                  </a:moveTo>
                  <a:cubicBezTo>
                    <a:pt x="11470" y="108359"/>
                    <a:pt x="16795" y="108461"/>
                    <a:pt x="20994" y="111120"/>
                  </a:cubicBezTo>
                  <a:lnTo>
                    <a:pt x="324532" y="302076"/>
                  </a:lnTo>
                  <a:cubicBezTo>
                    <a:pt x="328526" y="304531"/>
                    <a:pt x="330881" y="308929"/>
                    <a:pt x="330881" y="313633"/>
                  </a:cubicBezTo>
                  <a:lnTo>
                    <a:pt x="330881" y="592140"/>
                  </a:lnTo>
                  <a:cubicBezTo>
                    <a:pt x="330881" y="597151"/>
                    <a:pt x="328218" y="601754"/>
                    <a:pt x="323917" y="604106"/>
                  </a:cubicBezTo>
                  <a:cubicBezTo>
                    <a:pt x="321767" y="605231"/>
                    <a:pt x="319514" y="605845"/>
                    <a:pt x="317261" y="605845"/>
                  </a:cubicBezTo>
                  <a:cubicBezTo>
                    <a:pt x="314700" y="605845"/>
                    <a:pt x="312243" y="605129"/>
                    <a:pt x="309990" y="603697"/>
                  </a:cubicBezTo>
                  <a:lnTo>
                    <a:pt x="6452" y="412844"/>
                  </a:lnTo>
                  <a:cubicBezTo>
                    <a:pt x="2458" y="410287"/>
                    <a:pt x="0" y="405992"/>
                    <a:pt x="0" y="401287"/>
                  </a:cubicBezTo>
                  <a:lnTo>
                    <a:pt x="0" y="122678"/>
                  </a:lnTo>
                  <a:cubicBezTo>
                    <a:pt x="0" y="117666"/>
                    <a:pt x="2765" y="113166"/>
                    <a:pt x="7066" y="110711"/>
                  </a:cubicBezTo>
                  <a:close/>
                  <a:moveTo>
                    <a:pt x="88994" y="56196"/>
                  </a:moveTo>
                  <a:cubicBezTo>
                    <a:pt x="93398" y="53741"/>
                    <a:pt x="98725" y="53945"/>
                    <a:pt x="102924" y="56605"/>
                  </a:cubicBezTo>
                  <a:lnTo>
                    <a:pt x="406527" y="247560"/>
                  </a:lnTo>
                  <a:cubicBezTo>
                    <a:pt x="410522" y="250015"/>
                    <a:pt x="412878" y="254413"/>
                    <a:pt x="412878" y="259015"/>
                  </a:cubicBezTo>
                  <a:lnTo>
                    <a:pt x="412878" y="537624"/>
                  </a:lnTo>
                  <a:cubicBezTo>
                    <a:pt x="412878" y="542636"/>
                    <a:pt x="410215" y="547136"/>
                    <a:pt x="405913" y="549591"/>
                  </a:cubicBezTo>
                  <a:cubicBezTo>
                    <a:pt x="403762" y="550716"/>
                    <a:pt x="401508" y="551227"/>
                    <a:pt x="399255" y="551227"/>
                  </a:cubicBezTo>
                  <a:cubicBezTo>
                    <a:pt x="396694" y="551227"/>
                    <a:pt x="394236" y="550613"/>
                    <a:pt x="391982" y="549181"/>
                  </a:cubicBezTo>
                  <a:lnTo>
                    <a:pt x="351010" y="523407"/>
                  </a:lnTo>
                  <a:cubicBezTo>
                    <a:pt x="344659" y="519418"/>
                    <a:pt x="342713" y="511031"/>
                    <a:pt x="346708" y="504588"/>
                  </a:cubicBezTo>
                  <a:cubicBezTo>
                    <a:pt x="350805" y="498246"/>
                    <a:pt x="359205" y="496303"/>
                    <a:pt x="365555" y="500292"/>
                  </a:cubicBezTo>
                  <a:lnTo>
                    <a:pt x="385632" y="512975"/>
                  </a:lnTo>
                  <a:lnTo>
                    <a:pt x="385632" y="266584"/>
                  </a:lnTo>
                  <a:lnTo>
                    <a:pt x="109275" y="92812"/>
                  </a:lnTo>
                  <a:lnTo>
                    <a:pt x="109275" y="125848"/>
                  </a:lnTo>
                  <a:cubicBezTo>
                    <a:pt x="109275" y="133416"/>
                    <a:pt x="103129" y="139451"/>
                    <a:pt x="95652" y="139451"/>
                  </a:cubicBezTo>
                  <a:cubicBezTo>
                    <a:pt x="88072" y="139451"/>
                    <a:pt x="81926" y="133416"/>
                    <a:pt x="81926" y="125848"/>
                  </a:cubicBezTo>
                  <a:lnTo>
                    <a:pt x="81926" y="68162"/>
                  </a:lnTo>
                  <a:cubicBezTo>
                    <a:pt x="81926" y="63151"/>
                    <a:pt x="84692" y="58548"/>
                    <a:pt x="88994" y="56196"/>
                  </a:cubicBezTo>
                  <a:close/>
                  <a:moveTo>
                    <a:pt x="170921" y="1720"/>
                  </a:moveTo>
                  <a:cubicBezTo>
                    <a:pt x="175325" y="-735"/>
                    <a:pt x="180652" y="-531"/>
                    <a:pt x="184851" y="2129"/>
                  </a:cubicBezTo>
                  <a:lnTo>
                    <a:pt x="488454" y="192982"/>
                  </a:lnTo>
                  <a:cubicBezTo>
                    <a:pt x="492449" y="195539"/>
                    <a:pt x="494805" y="199834"/>
                    <a:pt x="494805" y="204539"/>
                  </a:cubicBezTo>
                  <a:lnTo>
                    <a:pt x="494805" y="483148"/>
                  </a:lnTo>
                  <a:cubicBezTo>
                    <a:pt x="494805" y="488057"/>
                    <a:pt x="492142" y="492660"/>
                    <a:pt x="487840" y="495115"/>
                  </a:cubicBezTo>
                  <a:cubicBezTo>
                    <a:pt x="485689" y="496240"/>
                    <a:pt x="483435" y="496751"/>
                    <a:pt x="481182" y="496751"/>
                  </a:cubicBezTo>
                  <a:cubicBezTo>
                    <a:pt x="478621" y="496751"/>
                    <a:pt x="476163" y="496035"/>
                    <a:pt x="473909" y="494705"/>
                  </a:cubicBezTo>
                  <a:lnTo>
                    <a:pt x="432937" y="468931"/>
                  </a:lnTo>
                  <a:cubicBezTo>
                    <a:pt x="426586" y="464942"/>
                    <a:pt x="424640" y="456453"/>
                    <a:pt x="428635" y="450112"/>
                  </a:cubicBezTo>
                  <a:cubicBezTo>
                    <a:pt x="432732" y="443770"/>
                    <a:pt x="441132" y="441827"/>
                    <a:pt x="447482" y="445816"/>
                  </a:cubicBezTo>
                  <a:lnTo>
                    <a:pt x="467559" y="458396"/>
                  </a:lnTo>
                  <a:lnTo>
                    <a:pt x="467559" y="212108"/>
                  </a:lnTo>
                  <a:lnTo>
                    <a:pt x="191202" y="38336"/>
                  </a:lnTo>
                  <a:lnTo>
                    <a:pt x="191202" y="71372"/>
                  </a:lnTo>
                  <a:cubicBezTo>
                    <a:pt x="191202" y="78838"/>
                    <a:pt x="185056" y="84975"/>
                    <a:pt x="177579" y="84975"/>
                  </a:cubicBezTo>
                  <a:cubicBezTo>
                    <a:pt x="169999" y="84975"/>
                    <a:pt x="163853" y="78838"/>
                    <a:pt x="163853" y="71372"/>
                  </a:cubicBezTo>
                  <a:lnTo>
                    <a:pt x="163853" y="13584"/>
                  </a:lnTo>
                  <a:cubicBezTo>
                    <a:pt x="163853" y="8675"/>
                    <a:pt x="166619" y="4072"/>
                    <a:pt x="170921" y="172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6" name="文本框 9"/>
          <p:cNvSpPr txBox="1"/>
          <p:nvPr>
            <p:custDataLst>
              <p:tags r:id="rId16"/>
            </p:custDataLst>
          </p:nvPr>
        </p:nvSpPr>
        <p:spPr>
          <a:xfrm>
            <a:off x="1676400" y="1430655"/>
            <a:ext cx="1560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项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目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成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果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汉仪旗黑-50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394200" y="2993390"/>
            <a:ext cx="63938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dirty="0">
                <a:solidFill>
                  <a:srgbClr val="E25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个人价值及未来规划</a:t>
            </a:r>
            <a:endParaRPr lang="zh-CN" altLang="en-US" sz="5400" dirty="0">
              <a:solidFill>
                <a:srgbClr val="E25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弧形 31"/>
          <p:cNvSpPr/>
          <p:nvPr>
            <p:custDataLst>
              <p:tags r:id="rId2"/>
            </p:custDataLst>
          </p:nvPr>
        </p:nvSpPr>
        <p:spPr>
          <a:xfrm rot="19242284">
            <a:off x="-1127885" y="4303151"/>
            <a:ext cx="6403749" cy="6350146"/>
          </a:xfrm>
          <a:prstGeom prst="arc">
            <a:avLst>
              <a:gd name="adj1" fmla="val 16100594"/>
              <a:gd name="adj2" fmla="val 1711536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弧形 32"/>
          <p:cNvSpPr/>
          <p:nvPr>
            <p:custDataLst>
              <p:tags r:id="rId3"/>
            </p:custDataLst>
          </p:nvPr>
        </p:nvSpPr>
        <p:spPr>
          <a:xfrm rot="1775042">
            <a:off x="-4831715" y="75565"/>
            <a:ext cx="7965440" cy="6504305"/>
          </a:xfrm>
          <a:prstGeom prst="arc">
            <a:avLst>
              <a:gd name="adj1" fmla="val 16207750"/>
              <a:gd name="adj2" fmla="val 272172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438910" y="2794000"/>
            <a:ext cx="2154555" cy="2178685"/>
            <a:chOff x="7216690" y="1316277"/>
            <a:chExt cx="812106" cy="812106"/>
          </a:xfrm>
          <a:solidFill>
            <a:srgbClr val="E251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29" name="椭圆 28"/>
            <p:cNvSpPr/>
            <p:nvPr>
              <p:custDataLst>
                <p:tags r:id="rId4"/>
              </p:custDataLst>
            </p:nvPr>
          </p:nvSpPr>
          <p:spPr>
            <a:xfrm>
              <a:off x="7216690" y="1316277"/>
              <a:ext cx="812106" cy="812106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7358595" y="1473827"/>
              <a:ext cx="528430" cy="492802"/>
            </a:xfrm>
            <a:prstGeom prst="rect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p>
              <a:r>
                <a:rPr lang="en-US" altLang="zh-CN" sz="80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8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/>
          <p:cNvSpPr txBox="1"/>
          <p:nvPr>
            <p:custDataLst>
              <p:tags r:id="rId1"/>
            </p:custDataLst>
          </p:nvPr>
        </p:nvSpPr>
        <p:spPr>
          <a:xfrm>
            <a:off x="2400935" y="709295"/>
            <a:ext cx="6962775" cy="626110"/>
          </a:xfrm>
          <a:prstGeom prst="rect">
            <a:avLst/>
          </a:prstGeom>
          <a:noFill/>
          <a:ln w="9525">
            <a:noFill/>
          </a:ln>
        </p:spPr>
        <p:txBody>
          <a:bodyPr wrap="square" bIns="0">
            <a:noAutofit/>
          </a:bodyPr>
          <a:p>
            <a:pPr indent="0" algn="ctr"/>
            <a:r>
              <a:rPr lang="zh-CN" altLang="en-US" sz="40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价值呈现</a:t>
            </a:r>
            <a:endParaRPr lang="zh-CN" altLang="en-US" sz="3500" b="1" spc="3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r="100000" b="100000"/>
                </a:path>
              </a:gra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63546" y="2158365"/>
            <a:ext cx="2365581" cy="542925"/>
          </a:xfrm>
          <a:prstGeom prst="rect">
            <a:avLst/>
          </a:prstGeom>
          <a:solidFill>
            <a:srgbClr val="F272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个案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577835" y="2772728"/>
            <a:ext cx="0" cy="2214562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3314033" y="2158365"/>
            <a:ext cx="2365581" cy="542925"/>
          </a:xfrm>
          <a:prstGeom prst="rect">
            <a:avLst/>
          </a:prstGeom>
          <a:solidFill>
            <a:srgbClr val="F045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系统安装</a:t>
            </a:r>
            <a:endParaRPr lang="zh-CN" altLang="en-US" sz="16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3328322" y="2772728"/>
            <a:ext cx="0" cy="2214562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6082503" y="2158365"/>
            <a:ext cx="2365581" cy="542925"/>
          </a:xfrm>
          <a:prstGeom prst="rect">
            <a:avLst/>
          </a:prstGeom>
          <a:solidFill>
            <a:srgbClr val="F272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zh-CN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软件续购</a:t>
            </a:r>
            <a:endParaRPr lang="zh-CN" sz="16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7"/>
            </p:custDataLst>
          </p:nvPr>
        </p:nvCxnSpPr>
        <p:spPr>
          <a:xfrm>
            <a:off x="6096792" y="2772728"/>
            <a:ext cx="0" cy="2214562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7" name="直接连接符 16"/>
          <p:cNvCxnSpPr/>
          <p:nvPr>
            <p:custDataLst>
              <p:tags r:id="rId8"/>
            </p:custDataLst>
          </p:nvPr>
        </p:nvCxnSpPr>
        <p:spPr>
          <a:xfrm>
            <a:off x="8861770" y="2772728"/>
            <a:ext cx="0" cy="2212975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577850" y="2773045"/>
            <a:ext cx="254190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深圳中诺个案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开发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昇兴集团个案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开发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凯耀照明个案开发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常州承芯视图撰写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……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3328035" y="2773045"/>
            <a:ext cx="266446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金华卓远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HR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移机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美事满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HR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移机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金莹铸造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HR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移机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凯耀照明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ESS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移机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常禾电子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HR+ESS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移机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福建祥鑫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HR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系统重装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杭州里德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HR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</a:rPr>
              <a:t>移机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英华智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HR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移机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浙江珠城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HR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移机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……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6200775" y="2773045"/>
            <a:ext cx="2619375" cy="1303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安徽高迪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软件续购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东莞英华智税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easy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续购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……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8980170" y="2701290"/>
            <a:ext cx="310261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常州欣盛年度薪资架构调整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沛乐迪提供视图给攸信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福建兆元薪资模块上线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合肥汉邦新厂实施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 panose="01010101010101010101" pitchFamily="50" charset="-78"/>
                <a:sym typeface="+mn-ea"/>
              </a:rPr>
              <a:t>……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dobe Naskh Medium" panose="01010101010101010101" pitchFamily="50" charset="-78"/>
            </a:endParaRPr>
          </a:p>
        </p:txBody>
      </p:sp>
      <p:sp>
        <p:nvSpPr>
          <p:cNvPr id="2" name="任意多边形: 形状 16"/>
          <p:cNvSpPr/>
          <p:nvPr>
            <p:custDataLst>
              <p:tags r:id="rId13"/>
            </p:custDataLst>
          </p:nvPr>
        </p:nvSpPr>
        <p:spPr>
          <a:xfrm>
            <a:off x="11401062" y="5333039"/>
            <a:ext cx="790938" cy="1519881"/>
          </a:xfrm>
          <a:custGeom>
            <a:avLst/>
            <a:gdLst>
              <a:gd name="connsiteX0" fmla="*/ 2101825 w 3568864"/>
              <a:gd name="connsiteY0" fmla="*/ 0 h 6858000"/>
              <a:gd name="connsiteX1" fmla="*/ 3568864 w 3568864"/>
              <a:gd name="connsiteY1" fmla="*/ 0 h 6858000"/>
              <a:gd name="connsiteX2" fmla="*/ 3568864 w 3568864"/>
              <a:gd name="connsiteY2" fmla="*/ 6858000 h 6858000"/>
              <a:gd name="connsiteX3" fmla="*/ 2107368 w 3568864"/>
              <a:gd name="connsiteY3" fmla="*/ 6858000 h 6858000"/>
              <a:gd name="connsiteX4" fmla="*/ 2014120 w 3568864"/>
              <a:gd name="connsiteY4" fmla="*/ 6813080 h 6858000"/>
              <a:gd name="connsiteX5" fmla="*/ 0 w 3568864"/>
              <a:gd name="connsiteY5" fmla="*/ 3429000 h 6858000"/>
              <a:gd name="connsiteX6" fmla="*/ 2014120 w 3568864"/>
              <a:gd name="connsiteY6" fmla="*/ 44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8864" h="6858000">
                <a:moveTo>
                  <a:pt x="2101825" y="0"/>
                </a:moveTo>
                <a:lnTo>
                  <a:pt x="3568864" y="0"/>
                </a:lnTo>
                <a:lnTo>
                  <a:pt x="3568864" y="6858000"/>
                </a:lnTo>
                <a:lnTo>
                  <a:pt x="2107368" y="6858000"/>
                </a:lnTo>
                <a:lnTo>
                  <a:pt x="2014120" y="6813080"/>
                </a:lnTo>
                <a:cubicBezTo>
                  <a:pt x="814420" y="6161364"/>
                  <a:pt x="0" y="4890291"/>
                  <a:pt x="0" y="3429000"/>
                </a:cubicBezTo>
                <a:cubicBezTo>
                  <a:pt x="0" y="1967709"/>
                  <a:pt x="814420" y="696637"/>
                  <a:pt x="2014120" y="44920"/>
                </a:cubicBezTo>
                <a:close/>
              </a:path>
            </a:pathLst>
          </a:custGeom>
          <a:solidFill>
            <a:srgbClr val="F0454F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: 形状 17"/>
          <p:cNvSpPr/>
          <p:nvPr>
            <p:custDataLst>
              <p:tags r:id="rId14"/>
            </p:custDataLst>
          </p:nvPr>
        </p:nvSpPr>
        <p:spPr>
          <a:xfrm>
            <a:off x="11866219" y="5766864"/>
            <a:ext cx="325781" cy="651561"/>
          </a:xfrm>
          <a:custGeom>
            <a:avLst/>
            <a:gdLst>
              <a:gd name="connsiteX0" fmla="*/ 1469985 w 1469985"/>
              <a:gd name="connsiteY0" fmla="*/ 0 h 2939970"/>
              <a:gd name="connsiteX1" fmla="*/ 1469985 w 1469985"/>
              <a:gd name="connsiteY1" fmla="*/ 2939970 h 2939970"/>
              <a:gd name="connsiteX2" fmla="*/ 0 w 1469985"/>
              <a:gd name="connsiteY2" fmla="*/ 1469985 h 2939970"/>
              <a:gd name="connsiteX3" fmla="*/ 1469985 w 1469985"/>
              <a:gd name="connsiteY3" fmla="*/ 0 h 293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985" h="2939970">
                <a:moveTo>
                  <a:pt x="1469985" y="0"/>
                </a:moveTo>
                <a:lnTo>
                  <a:pt x="1469985" y="2939970"/>
                </a:lnTo>
                <a:cubicBezTo>
                  <a:pt x="658135" y="2939970"/>
                  <a:pt x="0" y="2281835"/>
                  <a:pt x="0" y="1469985"/>
                </a:cubicBezTo>
                <a:cubicBezTo>
                  <a:pt x="0" y="658135"/>
                  <a:pt x="658135" y="0"/>
                  <a:pt x="14699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20700" dir="111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5"/>
            </p:custDataLst>
          </p:nvPr>
        </p:nvSpPr>
        <p:spPr>
          <a:xfrm>
            <a:off x="8881110" y="2158365"/>
            <a:ext cx="2936240" cy="542925"/>
          </a:xfrm>
          <a:prstGeom prst="rect">
            <a:avLst/>
          </a:prstGeom>
          <a:solidFill>
            <a:srgbClr val="F045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16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5"/>
          <p:cNvSpPr/>
          <p:nvPr>
            <p:custDataLst>
              <p:tags r:id="rId1"/>
            </p:custDataLst>
          </p:nvPr>
        </p:nvSpPr>
        <p:spPr>
          <a:xfrm>
            <a:off x="0" y="538480"/>
            <a:ext cx="3909695" cy="6320155"/>
          </a:xfrm>
          <a:custGeom>
            <a:avLst/>
            <a:gdLst>
              <a:gd name="connsiteX0" fmla="*/ 0 w 3234038"/>
              <a:gd name="connsiteY0" fmla="*/ 0 h 6846262"/>
              <a:gd name="connsiteX1" fmla="*/ 155633 w 3234038"/>
              <a:gd name="connsiteY1" fmla="*/ 11835 h 6846262"/>
              <a:gd name="connsiteX2" fmla="*/ 3234038 w 3234038"/>
              <a:gd name="connsiteY2" fmla="*/ 3423131 h 6846262"/>
              <a:gd name="connsiteX3" fmla="*/ 155633 w 3234038"/>
              <a:gd name="connsiteY3" fmla="*/ 6834428 h 6846262"/>
              <a:gd name="connsiteX4" fmla="*/ 0 w 3234038"/>
              <a:gd name="connsiteY4" fmla="*/ 6846262 h 684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4038" h="6846262">
                <a:moveTo>
                  <a:pt x="0" y="0"/>
                </a:moveTo>
                <a:lnTo>
                  <a:pt x="155633" y="11835"/>
                </a:lnTo>
                <a:cubicBezTo>
                  <a:pt x="1884727" y="187434"/>
                  <a:pt x="3234038" y="1647709"/>
                  <a:pt x="3234038" y="3423131"/>
                </a:cubicBezTo>
                <a:cubicBezTo>
                  <a:pt x="3234038" y="5198554"/>
                  <a:pt x="1884727" y="6658829"/>
                  <a:pt x="155633" y="6834428"/>
                </a:cubicBezTo>
                <a:lnTo>
                  <a:pt x="0" y="6846262"/>
                </a:lnTo>
                <a:close/>
              </a:path>
            </a:pathLst>
          </a:custGeom>
          <a:noFill/>
          <a:ln w="381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 rot="21439215">
            <a:off x="3151071" y="4390136"/>
            <a:ext cx="1176787" cy="1191315"/>
          </a:xfrm>
          <a:prstGeom prst="roundRect">
            <a:avLst>
              <a:gd name="adj" fmla="val 18567"/>
            </a:avLst>
          </a:prstGeom>
          <a:solidFill>
            <a:srgbClr val="E25150"/>
          </a:solidFill>
          <a:ln>
            <a:noFill/>
          </a:ln>
          <a:effectLst>
            <a:outerShdw blurRad="635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4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5" name="MH_Other_2"/>
          <p:cNvCxnSpPr/>
          <p:nvPr>
            <p:custDataLst>
              <p:tags r:id="rId3"/>
            </p:custDataLst>
          </p:nvPr>
        </p:nvCxnSpPr>
        <p:spPr>
          <a:xfrm>
            <a:off x="4327858" y="4953105"/>
            <a:ext cx="1414686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 rot="21439215">
            <a:off x="3405315" y="3187925"/>
            <a:ext cx="1176787" cy="1191315"/>
          </a:xfrm>
          <a:prstGeom prst="roundRect">
            <a:avLst>
              <a:gd name="adj" fmla="val 18567"/>
            </a:avLst>
          </a:prstGeom>
          <a:solidFill>
            <a:srgbClr val="E25150"/>
          </a:solidFill>
          <a:ln>
            <a:noFill/>
          </a:ln>
          <a:effectLst>
            <a:outerShdw blurRad="635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4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7" name="MH_Other_4"/>
          <p:cNvCxnSpPr/>
          <p:nvPr>
            <p:custDataLst>
              <p:tags r:id="rId5"/>
            </p:custDataLst>
          </p:nvPr>
        </p:nvCxnSpPr>
        <p:spPr>
          <a:xfrm>
            <a:off x="4569390" y="3720022"/>
            <a:ext cx="1414687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 rot="21116664">
            <a:off x="3016685" y="2016587"/>
            <a:ext cx="1174970" cy="1191315"/>
          </a:xfrm>
          <a:prstGeom prst="roundRect">
            <a:avLst>
              <a:gd name="adj" fmla="val 18567"/>
            </a:avLst>
          </a:prstGeom>
          <a:solidFill>
            <a:srgbClr val="E25150"/>
          </a:solidFill>
          <a:ln>
            <a:noFill/>
          </a:ln>
          <a:effectLst>
            <a:outerShdw blurRad="635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5400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5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9" name="MH_Other_6"/>
          <p:cNvCxnSpPr/>
          <p:nvPr>
            <p:custDataLst>
              <p:tags r:id="rId7"/>
            </p:custDataLst>
          </p:nvPr>
        </p:nvCxnSpPr>
        <p:spPr>
          <a:xfrm>
            <a:off x="4164415" y="2472409"/>
            <a:ext cx="1414686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673964" y="1891058"/>
            <a:ext cx="5747182" cy="1197918"/>
            <a:chOff x="5302489" y="2198879"/>
            <a:chExt cx="5747182" cy="1197918"/>
          </a:xfrm>
        </p:grpSpPr>
        <p:sp>
          <p:nvSpPr>
            <p:cNvPr id="2" name="文本框 1"/>
            <p:cNvSpPr txBox="1"/>
            <p:nvPr>
              <p:custDataLst>
                <p:tags r:id="rId8"/>
              </p:custDataLst>
            </p:nvPr>
          </p:nvSpPr>
          <p:spPr>
            <a:xfrm>
              <a:off x="5397104" y="2198879"/>
              <a:ext cx="189020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SQL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撰写能力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9"/>
              </p:custDataLst>
            </p:nvPr>
          </p:nvSpPr>
          <p:spPr>
            <a:xfrm>
              <a:off x="5302489" y="2566852"/>
              <a:ext cx="574718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持续学习SQL编程语句，尝试考勤薪资等不同模块报表撰写；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marL="285750" indent="-285750" algn="l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学习触发器、存储过程等SQL编程原理。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15050" y="3375025"/>
            <a:ext cx="5610860" cy="1195898"/>
            <a:chOff x="5397104" y="2198879"/>
            <a:chExt cx="5747182" cy="1196276"/>
          </a:xfrm>
        </p:grpSpPr>
        <p:sp>
          <p:nvSpPr>
            <p:cNvPr id="25" name="文本框 24"/>
            <p:cNvSpPr txBox="1"/>
            <p:nvPr>
              <p:custDataLst>
                <p:tags r:id="rId10"/>
              </p:custDataLst>
            </p:nvPr>
          </p:nvSpPr>
          <p:spPr>
            <a:xfrm>
              <a:off x="5397104" y="2198879"/>
              <a:ext cx="1890203" cy="368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专业技能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1"/>
              </p:custDataLst>
            </p:nvPr>
          </p:nvSpPr>
          <p:spPr>
            <a:xfrm>
              <a:off x="5397104" y="2564947"/>
              <a:ext cx="5747182" cy="83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深入学习HR系统底层逻辑，接触更多HR系统和其他产品间的整合操作。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888827" y="4726645"/>
            <a:ext cx="5747182" cy="1564948"/>
            <a:chOff x="5397104" y="2198879"/>
            <a:chExt cx="5747182" cy="1564948"/>
          </a:xfrm>
        </p:grpSpPr>
        <p:sp>
          <p:nvSpPr>
            <p:cNvPr id="28" name="文本框 27"/>
            <p:cNvSpPr txBox="1"/>
            <p:nvPr>
              <p:custDataLst>
                <p:tags r:id="rId12"/>
              </p:custDataLst>
            </p:nvPr>
          </p:nvSpPr>
          <p:spPr>
            <a:xfrm>
              <a:off x="5397104" y="2198879"/>
              <a:ext cx="189020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培训能力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3"/>
              </p:custDataLst>
            </p:nvPr>
          </p:nvSpPr>
          <p:spPr>
            <a:xfrm>
              <a:off x="5397104" y="2564947"/>
              <a:ext cx="5747182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auto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录制更多产品学习视频，供客户日常学习培训使用；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285750" indent="-285750" fontAlgn="auto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将常见问题点录入云管家知识库，有利于提高客户对于简单问题的自我处理能力。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2614930" y="609600"/>
            <a:ext cx="6962775" cy="626110"/>
          </a:xfrm>
          <a:prstGeom prst="rect">
            <a:avLst/>
          </a:prstGeom>
          <a:noFill/>
          <a:ln w="9525">
            <a:noFill/>
          </a:ln>
        </p:spPr>
        <p:txBody>
          <a:bodyPr wrap="square" bIns="0">
            <a:normAutofit fontScale="90000" lnSpcReduction="10000"/>
          </a:bodyPr>
          <a:p>
            <a:pPr indent="0" algn="ctr"/>
            <a:r>
              <a:rPr lang="zh-CN" altLang="en-US" sz="40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3200" b="0" spc="300">
              <a:solidFill>
                <a:srgbClr val="E25150"/>
              </a:solidFill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394200" y="2993390"/>
            <a:ext cx="63938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dirty="0">
                <a:solidFill>
                  <a:srgbClr val="E25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述能维度及内容说明</a:t>
            </a:r>
            <a:endParaRPr lang="zh-CN" altLang="en-US" sz="5400" dirty="0">
              <a:solidFill>
                <a:srgbClr val="E25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弧形 31"/>
          <p:cNvSpPr/>
          <p:nvPr>
            <p:custDataLst>
              <p:tags r:id="rId2"/>
            </p:custDataLst>
          </p:nvPr>
        </p:nvSpPr>
        <p:spPr>
          <a:xfrm rot="19242284">
            <a:off x="-1127885" y="4303151"/>
            <a:ext cx="6403749" cy="6350146"/>
          </a:xfrm>
          <a:prstGeom prst="arc">
            <a:avLst>
              <a:gd name="adj1" fmla="val 16100594"/>
              <a:gd name="adj2" fmla="val 1711536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弧形 32"/>
          <p:cNvSpPr/>
          <p:nvPr>
            <p:custDataLst>
              <p:tags r:id="rId3"/>
            </p:custDataLst>
          </p:nvPr>
        </p:nvSpPr>
        <p:spPr>
          <a:xfrm rot="1775042">
            <a:off x="-4805680" y="146050"/>
            <a:ext cx="7965440" cy="6610350"/>
          </a:xfrm>
          <a:prstGeom prst="arc">
            <a:avLst>
              <a:gd name="adj1" fmla="val 16057614"/>
              <a:gd name="adj2" fmla="val 2653037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438910" y="2794000"/>
            <a:ext cx="2154555" cy="2178685"/>
            <a:chOff x="7216690" y="1316277"/>
            <a:chExt cx="812106" cy="812106"/>
          </a:xfrm>
          <a:solidFill>
            <a:srgbClr val="E251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29" name="椭圆 28"/>
            <p:cNvSpPr/>
            <p:nvPr>
              <p:custDataLst>
                <p:tags r:id="rId4"/>
              </p:custDataLst>
            </p:nvPr>
          </p:nvSpPr>
          <p:spPr>
            <a:xfrm>
              <a:off x="7216690" y="1316277"/>
              <a:ext cx="812106" cy="812106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7358595" y="1473827"/>
              <a:ext cx="528430" cy="492802"/>
            </a:xfrm>
            <a:prstGeom prst="rect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p>
              <a:r>
                <a:rPr lang="en-US" altLang="zh-CN" sz="80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8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21"/>
          <p:cNvSpPr/>
          <p:nvPr>
            <p:custDataLst>
              <p:tags r:id="rId1"/>
            </p:custDataLst>
          </p:nvPr>
        </p:nvSpPr>
        <p:spPr>
          <a:xfrm>
            <a:off x="1833214" y="1908199"/>
            <a:ext cx="2725762" cy="3041601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solidFill>
            <a:srgbClr val="E25150"/>
          </a:solidFill>
          <a:ln w="25400">
            <a:noFill/>
          </a:ln>
          <a:effectLst>
            <a:outerShdw blurRad="317500" dist="88900" dir="2700000" sx="96000" sy="96000" algn="tl" rotWithShape="0">
              <a:schemeClr val="bg1">
                <a:lumMod val="5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45" name="任意多边形: 形状 22"/>
          <p:cNvSpPr/>
          <p:nvPr>
            <p:custDataLst>
              <p:tags r:id="rId2"/>
            </p:custDataLst>
          </p:nvPr>
        </p:nvSpPr>
        <p:spPr>
          <a:xfrm>
            <a:off x="1522243" y="1561195"/>
            <a:ext cx="3347704" cy="3735609"/>
          </a:xfrm>
          <a:custGeom>
            <a:avLst/>
            <a:gdLst>
              <a:gd name="connsiteX0" fmla="*/ 1021819 w 2038991"/>
              <a:gd name="connsiteY0" fmla="*/ 0 h 2275253"/>
              <a:gd name="connsiteX1" fmla="*/ 1140348 w 2038991"/>
              <a:gd name="connsiteY1" fmla="*/ 32570 h 2275253"/>
              <a:gd name="connsiteX2" fmla="*/ 1915040 w 2038991"/>
              <a:gd name="connsiteY2" fmla="*/ 479245 h 2275253"/>
              <a:gd name="connsiteX3" fmla="*/ 2038991 w 2038991"/>
              <a:gd name="connsiteY3" fmla="*/ 690176 h 2275253"/>
              <a:gd name="connsiteX4" fmla="*/ 2038991 w 2038991"/>
              <a:gd name="connsiteY4" fmla="*/ 1583527 h 2275253"/>
              <a:gd name="connsiteX5" fmla="*/ 1915040 w 2038991"/>
              <a:gd name="connsiteY5" fmla="*/ 1794457 h 2275253"/>
              <a:gd name="connsiteX6" fmla="*/ 1140348 w 2038991"/>
              <a:gd name="connsiteY6" fmla="*/ 2247336 h 2275253"/>
              <a:gd name="connsiteX7" fmla="*/ 898643 w 2038991"/>
              <a:gd name="connsiteY7" fmla="*/ 2247336 h 2275253"/>
              <a:gd name="connsiteX8" fmla="*/ 123951 w 2038991"/>
              <a:gd name="connsiteY8" fmla="*/ 1794457 h 2275253"/>
              <a:gd name="connsiteX9" fmla="*/ 0 w 2038991"/>
              <a:gd name="connsiteY9" fmla="*/ 1583527 h 2275253"/>
              <a:gd name="connsiteX10" fmla="*/ 0 w 2038991"/>
              <a:gd name="connsiteY10" fmla="*/ 690176 h 2275253"/>
              <a:gd name="connsiteX11" fmla="*/ 123951 w 2038991"/>
              <a:gd name="connsiteY11" fmla="*/ 479245 h 2275253"/>
              <a:gd name="connsiteX12" fmla="*/ 898643 w 2038991"/>
              <a:gd name="connsiteY12" fmla="*/ 32570 h 2275253"/>
              <a:gd name="connsiteX13" fmla="*/ 1021819 w 2038991"/>
              <a:gd name="connsiteY13" fmla="*/ 0 h 22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8991" h="2275253">
                <a:moveTo>
                  <a:pt x="1021819" y="0"/>
                </a:moveTo>
                <a:cubicBezTo>
                  <a:pt x="1065977" y="0"/>
                  <a:pt x="1109360" y="10857"/>
                  <a:pt x="1140348" y="32570"/>
                </a:cubicBezTo>
                <a:cubicBezTo>
                  <a:pt x="1915040" y="479245"/>
                  <a:pt x="1915040" y="479245"/>
                  <a:pt x="1915040" y="479245"/>
                </a:cubicBezTo>
                <a:cubicBezTo>
                  <a:pt x="1983213" y="516468"/>
                  <a:pt x="2038991" y="609526"/>
                  <a:pt x="2038991" y="690176"/>
                </a:cubicBezTo>
                <a:lnTo>
                  <a:pt x="2038991" y="1583527"/>
                </a:lnTo>
                <a:cubicBezTo>
                  <a:pt x="2038991" y="1664176"/>
                  <a:pt x="1983213" y="1757234"/>
                  <a:pt x="1915040" y="1794457"/>
                </a:cubicBezTo>
                <a:cubicBezTo>
                  <a:pt x="1140348" y="2247336"/>
                  <a:pt x="1140348" y="2247336"/>
                  <a:pt x="1140348" y="2247336"/>
                </a:cubicBezTo>
                <a:cubicBezTo>
                  <a:pt x="1078372" y="2284559"/>
                  <a:pt x="966816" y="2284559"/>
                  <a:pt x="898643" y="2247336"/>
                </a:cubicBezTo>
                <a:cubicBezTo>
                  <a:pt x="123951" y="1794457"/>
                  <a:pt x="123951" y="1794457"/>
                  <a:pt x="123951" y="1794457"/>
                </a:cubicBezTo>
                <a:cubicBezTo>
                  <a:pt x="55778" y="1757234"/>
                  <a:pt x="0" y="1664176"/>
                  <a:pt x="0" y="1583527"/>
                </a:cubicBezTo>
                <a:cubicBezTo>
                  <a:pt x="0" y="690176"/>
                  <a:pt x="0" y="690176"/>
                  <a:pt x="0" y="690176"/>
                </a:cubicBezTo>
                <a:cubicBezTo>
                  <a:pt x="0" y="609526"/>
                  <a:pt x="55778" y="516468"/>
                  <a:pt x="123951" y="479245"/>
                </a:cubicBezTo>
                <a:cubicBezTo>
                  <a:pt x="898643" y="32570"/>
                  <a:pt x="898643" y="32570"/>
                  <a:pt x="898643" y="32570"/>
                </a:cubicBezTo>
                <a:cubicBezTo>
                  <a:pt x="932730" y="10857"/>
                  <a:pt x="977662" y="0"/>
                  <a:pt x="1021819" y="0"/>
                </a:cubicBezTo>
                <a:close/>
              </a:path>
            </a:pathLst>
          </a:custGeom>
          <a:noFill/>
          <a:ln w="6350">
            <a:solidFill>
              <a:srgbClr val="B10101">
                <a:alpha val="58000"/>
              </a:srgbClr>
            </a:solidFill>
          </a:ln>
          <a:effectLst>
            <a:outerShdw blurRad="317500" dist="88900" dir="2700000" sx="96000" sy="96000" algn="tl" rotWithShape="0">
              <a:schemeClr val="bg1">
                <a:lumMod val="5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46" name="文本框 32"/>
          <p:cNvSpPr txBox="1"/>
          <p:nvPr>
            <p:custDataLst>
              <p:tags r:id="rId3"/>
            </p:custDataLst>
          </p:nvPr>
        </p:nvSpPr>
        <p:spPr>
          <a:xfrm>
            <a:off x="1603195" y="2745612"/>
            <a:ext cx="3185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10"/>
          <p:cNvSpPr txBox="1"/>
          <p:nvPr>
            <p:custDataLst>
              <p:tags r:id="rId4"/>
            </p:custDataLst>
          </p:nvPr>
        </p:nvSpPr>
        <p:spPr>
          <a:xfrm>
            <a:off x="2422561" y="3672777"/>
            <a:ext cx="154706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3" name="文本框 11"/>
          <p:cNvSpPr txBox="1"/>
          <p:nvPr>
            <p:custDataLst>
              <p:tags r:id="rId5"/>
            </p:custDataLst>
          </p:nvPr>
        </p:nvSpPr>
        <p:spPr>
          <a:xfrm>
            <a:off x="7137400" y="1970405"/>
            <a:ext cx="2665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个人信息经历</a:t>
            </a:r>
            <a:endParaRPr lang="zh-CN" altLang="en-US" sz="2800" b="1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r="100000" b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4" name="文本框 13"/>
          <p:cNvSpPr txBox="1"/>
          <p:nvPr>
            <p:custDataLst>
              <p:tags r:id="rId6"/>
            </p:custDataLst>
          </p:nvPr>
        </p:nvSpPr>
        <p:spPr>
          <a:xfrm>
            <a:off x="5858991" y="1907985"/>
            <a:ext cx="9774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r>
              <a:rPr lang="en-US" altLang="zh-CN" sz="2800" dirty="0">
                <a:solidFill>
                  <a:srgbClr val="D936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800" dirty="0">
              <a:solidFill>
                <a:srgbClr val="D936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28" name="直接连接符 39"/>
          <p:cNvCxnSpPr/>
          <p:nvPr>
            <p:custDataLst>
              <p:tags r:id="rId7"/>
            </p:custDataLst>
          </p:nvPr>
        </p:nvCxnSpPr>
        <p:spPr>
          <a:xfrm>
            <a:off x="6934755" y="1966966"/>
            <a:ext cx="0" cy="46616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5" name="文本框 43"/>
          <p:cNvSpPr txBox="1"/>
          <p:nvPr>
            <p:custDataLst>
              <p:tags r:id="rId8"/>
            </p:custDataLst>
          </p:nvPr>
        </p:nvSpPr>
        <p:spPr>
          <a:xfrm>
            <a:off x="7137400" y="2739646"/>
            <a:ext cx="4300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重点项目呈现</a:t>
            </a:r>
            <a:endParaRPr lang="zh-CN" altLang="en-US" sz="2800" b="1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r="100000" b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6" name="文本框 45"/>
          <p:cNvSpPr txBox="1"/>
          <p:nvPr>
            <p:custDataLst>
              <p:tags r:id="rId9"/>
            </p:custDataLst>
          </p:nvPr>
        </p:nvSpPr>
        <p:spPr>
          <a:xfrm>
            <a:off x="5858991" y="2727135"/>
            <a:ext cx="9774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r>
              <a:rPr lang="en-US" altLang="zh-CN" sz="2800" dirty="0">
                <a:solidFill>
                  <a:srgbClr val="D936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800" dirty="0">
              <a:solidFill>
                <a:srgbClr val="D936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29" name="直接连接符 46"/>
          <p:cNvCxnSpPr/>
          <p:nvPr>
            <p:custDataLst>
              <p:tags r:id="rId10"/>
            </p:custDataLst>
          </p:nvPr>
        </p:nvCxnSpPr>
        <p:spPr>
          <a:xfrm>
            <a:off x="6934755" y="2770315"/>
            <a:ext cx="0" cy="4660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8" name="文本框 50"/>
          <p:cNvSpPr txBox="1"/>
          <p:nvPr>
            <p:custDataLst>
              <p:tags r:id="rId11"/>
            </p:custDataLst>
          </p:nvPr>
        </p:nvSpPr>
        <p:spPr>
          <a:xfrm>
            <a:off x="5858990" y="3546285"/>
            <a:ext cx="9774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r>
              <a:rPr lang="en-US" altLang="zh-CN" sz="2800" dirty="0">
                <a:solidFill>
                  <a:srgbClr val="D936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800" dirty="0">
              <a:solidFill>
                <a:srgbClr val="D936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30" name="直接连接符 51"/>
          <p:cNvCxnSpPr/>
          <p:nvPr>
            <p:custDataLst>
              <p:tags r:id="rId12"/>
            </p:custDataLst>
          </p:nvPr>
        </p:nvCxnSpPr>
        <p:spPr>
          <a:xfrm>
            <a:off x="6934755" y="3598990"/>
            <a:ext cx="0" cy="4660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57" name="文本框 45"/>
          <p:cNvSpPr txBox="1"/>
          <p:nvPr>
            <p:custDataLst>
              <p:tags r:id="rId13"/>
            </p:custDataLst>
          </p:nvPr>
        </p:nvSpPr>
        <p:spPr>
          <a:xfrm>
            <a:off x="5858991" y="4365435"/>
            <a:ext cx="9774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r>
              <a:rPr lang="en-US" altLang="zh-CN" sz="2800" dirty="0">
                <a:solidFill>
                  <a:srgbClr val="D936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2800" dirty="0">
              <a:solidFill>
                <a:srgbClr val="D936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8" name="文本框 48"/>
          <p:cNvSpPr txBox="1"/>
          <p:nvPr>
            <p:custDataLst>
              <p:tags r:id="rId14"/>
            </p:custDataLst>
          </p:nvPr>
        </p:nvSpPr>
        <p:spPr>
          <a:xfrm>
            <a:off x="7137399" y="4375759"/>
            <a:ext cx="5054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述能维度及内容说明</a:t>
            </a:r>
            <a:endParaRPr lang="zh-CN" altLang="en-US" sz="28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r="100000" b="100000"/>
                </a:path>
              </a:gradFill>
              <a:latin typeface="汉仪旗黑-75S" panose="00020600040101010101" pitchFamily="18" charset="-122"/>
              <a:ea typeface="汉仪旗黑-75S" panose="00020600040101010101" pitchFamily="18" charset="-122"/>
            </a:endParaRPr>
          </a:p>
        </p:txBody>
      </p:sp>
      <p:cxnSp>
        <p:nvCxnSpPr>
          <p:cNvPr id="3145752" name="直接连接符 46"/>
          <p:cNvCxnSpPr/>
          <p:nvPr>
            <p:custDataLst>
              <p:tags r:id="rId15"/>
            </p:custDataLst>
          </p:nvPr>
        </p:nvCxnSpPr>
        <p:spPr>
          <a:xfrm>
            <a:off x="6934755" y="4427665"/>
            <a:ext cx="0" cy="4660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43"/>
          <p:cNvSpPr txBox="1"/>
          <p:nvPr>
            <p:custDataLst>
              <p:tags r:id="rId16"/>
            </p:custDataLst>
          </p:nvPr>
        </p:nvSpPr>
        <p:spPr>
          <a:xfrm>
            <a:off x="7137400" y="3558161"/>
            <a:ext cx="4300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个人价值及未来规划</a:t>
            </a:r>
            <a:endParaRPr lang="zh-CN" altLang="en-US" sz="2800" b="1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r="100000" b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51"/>
          <a:stretch>
            <a:fillRect/>
          </a:stretch>
        </p:blipFill>
        <p:spPr>
          <a:xfrm>
            <a:off x="1537970" y="579120"/>
            <a:ext cx="9115425" cy="5730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021" t="1681" r="4210"/>
          <a:stretch>
            <a:fillRect/>
          </a:stretch>
        </p:blipFill>
        <p:spPr>
          <a:xfrm>
            <a:off x="986790" y="424180"/>
            <a:ext cx="9547860" cy="3193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6790" y="3617595"/>
            <a:ext cx="9591675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9200" y="561975"/>
            <a:ext cx="9582150" cy="2867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9200" y="3429000"/>
            <a:ext cx="9525000" cy="2343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1085" y="806450"/>
            <a:ext cx="9553575" cy="1962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085" y="2768600"/>
            <a:ext cx="9553575" cy="215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文本框 25"/>
          <p:cNvSpPr txBox="1"/>
          <p:nvPr>
            <p:custDataLst>
              <p:tags r:id="rId1"/>
            </p:custDataLst>
          </p:nvPr>
        </p:nvSpPr>
        <p:spPr>
          <a:xfrm>
            <a:off x="1699147" y="1996532"/>
            <a:ext cx="8793706" cy="1285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8000" kern="0">
                <a:solidFill>
                  <a:schemeClr val="bg1"/>
                </a:solidFill>
                <a:latin typeface="+mj-ea"/>
                <a:ea typeface="+mj-ea"/>
                <a:cs typeface="微软雅黑" panose="020B0503020204020204" pitchFamily="34" charset="-122"/>
                <a:sym typeface="Arial" panose="020B0604020202020204" pitchFamily="34" charset="0"/>
              </a:rPr>
              <a:t>THANKS</a:t>
            </a:r>
            <a:endParaRPr kumimoji="1" lang="zh-CN" altLang="en-US" sz="800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1048787" name="文本框 27"/>
          <p:cNvSpPr txBox="1"/>
          <p:nvPr>
            <p:custDataLst>
              <p:tags r:id="rId2"/>
            </p:custDataLst>
          </p:nvPr>
        </p:nvSpPr>
        <p:spPr>
          <a:xfrm>
            <a:off x="4567377" y="5275281"/>
            <a:ext cx="3027681" cy="5740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zh-CN" altLang="en-US" sz="3200" kern="0">
                <a:solidFill>
                  <a:schemeClr val="bg1"/>
                </a:solidFill>
                <a:latin typeface="+mn-ea"/>
                <a:cs typeface="微软雅黑" panose="020B0503020204020204" pitchFamily="34" charset="-122"/>
                <a:sym typeface="Arial" panose="020B0604020202020204" pitchFamily="34" charset="0"/>
              </a:rPr>
              <a:t>汇报人：稻小壳</a:t>
            </a:r>
            <a:endParaRPr kumimoji="1" lang="zh-CN" altLang="en-US" sz="3200">
              <a:latin typeface="+mn-ea"/>
              <a:cs typeface="微软雅黑" panose="020B0503020204020204" pitchFamily="34" charset="-122"/>
            </a:endParaRPr>
          </a:p>
        </p:txBody>
      </p:sp>
      <p:cxnSp>
        <p:nvCxnSpPr>
          <p:cNvPr id="3145748" name="直接连接符 28"/>
          <p:cNvCxnSpPr/>
          <p:nvPr>
            <p:custDataLst>
              <p:tags r:id="rId3"/>
            </p:custDataLst>
          </p:nvPr>
        </p:nvCxnSpPr>
        <p:spPr>
          <a:xfrm>
            <a:off x="7686039" y="5581934"/>
            <a:ext cx="4505961" cy="165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直接连接符 29"/>
          <p:cNvCxnSpPr/>
          <p:nvPr>
            <p:custDataLst>
              <p:tags r:id="rId4"/>
            </p:custDataLst>
          </p:nvPr>
        </p:nvCxnSpPr>
        <p:spPr>
          <a:xfrm>
            <a:off x="0" y="5598446"/>
            <a:ext cx="45059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88" name="任意多边形: 形状 20"/>
          <p:cNvSpPr/>
          <p:nvPr>
            <p:custDataLst>
              <p:tags r:id="rId5"/>
            </p:custDataLst>
          </p:nvPr>
        </p:nvSpPr>
        <p:spPr>
          <a:xfrm>
            <a:off x="7053332" y="0"/>
            <a:ext cx="5138668" cy="6858000"/>
          </a:xfrm>
          <a:custGeom>
            <a:avLst/>
            <a:gdLst>
              <a:gd name="connsiteX0" fmla="*/ 2580041 w 4303246"/>
              <a:gd name="connsiteY0" fmla="*/ 0 h 6920138"/>
              <a:gd name="connsiteX1" fmla="*/ 4303246 w 4303246"/>
              <a:gd name="connsiteY1" fmla="*/ 0 h 6920138"/>
              <a:gd name="connsiteX2" fmla="*/ 1723204 w 4303246"/>
              <a:gd name="connsiteY2" fmla="*/ 6920138 h 6920138"/>
              <a:gd name="connsiteX3" fmla="*/ 0 w 4303246"/>
              <a:gd name="connsiteY3" fmla="*/ 6920138 h 692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3246" h="6920138">
                <a:moveTo>
                  <a:pt x="2580041" y="0"/>
                </a:moveTo>
                <a:lnTo>
                  <a:pt x="4303246" y="0"/>
                </a:lnTo>
                <a:lnTo>
                  <a:pt x="1723204" y="6920138"/>
                </a:lnTo>
                <a:lnTo>
                  <a:pt x="0" y="6920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2097165" name="图片 44" descr="图片包含 建筑物&#10;&#10;已生成高可信度的说明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5115" r="40192"/>
          <a:stretch>
            <a:fillRect/>
          </a:stretch>
        </p:blipFill>
        <p:spPr>
          <a:xfrm>
            <a:off x="8623136" y="0"/>
            <a:ext cx="3568864" cy="6858000"/>
          </a:xfrm>
          <a:custGeom>
            <a:avLst/>
            <a:gdLst>
              <a:gd name="connsiteX0" fmla="*/ 2101825 w 3568864"/>
              <a:gd name="connsiteY0" fmla="*/ 0 h 6858000"/>
              <a:gd name="connsiteX1" fmla="*/ 3568864 w 3568864"/>
              <a:gd name="connsiteY1" fmla="*/ 0 h 6858000"/>
              <a:gd name="connsiteX2" fmla="*/ 3568864 w 3568864"/>
              <a:gd name="connsiteY2" fmla="*/ 6858000 h 6858000"/>
              <a:gd name="connsiteX3" fmla="*/ 2107368 w 3568864"/>
              <a:gd name="connsiteY3" fmla="*/ 6858000 h 6858000"/>
              <a:gd name="connsiteX4" fmla="*/ 2014120 w 3568864"/>
              <a:gd name="connsiteY4" fmla="*/ 6813080 h 6858000"/>
              <a:gd name="connsiteX5" fmla="*/ 0 w 3568864"/>
              <a:gd name="connsiteY5" fmla="*/ 3429000 h 6858000"/>
              <a:gd name="connsiteX6" fmla="*/ 2014120 w 3568864"/>
              <a:gd name="connsiteY6" fmla="*/ 44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8864" h="6858000">
                <a:moveTo>
                  <a:pt x="2101825" y="0"/>
                </a:moveTo>
                <a:lnTo>
                  <a:pt x="3568864" y="0"/>
                </a:lnTo>
                <a:lnTo>
                  <a:pt x="3568864" y="6858000"/>
                </a:lnTo>
                <a:lnTo>
                  <a:pt x="2107368" y="6858000"/>
                </a:lnTo>
                <a:lnTo>
                  <a:pt x="2014120" y="6813080"/>
                </a:lnTo>
                <a:cubicBezTo>
                  <a:pt x="814420" y="6161364"/>
                  <a:pt x="0" y="4890291"/>
                  <a:pt x="0" y="3429000"/>
                </a:cubicBezTo>
                <a:cubicBezTo>
                  <a:pt x="0" y="1967709"/>
                  <a:pt x="814420" y="696637"/>
                  <a:pt x="2014120" y="44920"/>
                </a:cubicBezTo>
                <a:close/>
              </a:path>
            </a:pathLst>
          </a:custGeom>
        </p:spPr>
      </p:pic>
      <p:sp>
        <p:nvSpPr>
          <p:cNvPr id="1048789" name="文本框 31"/>
          <p:cNvSpPr txBox="1"/>
          <p:nvPr>
            <p:custDataLst>
              <p:tags r:id="rId8"/>
            </p:custDataLst>
          </p:nvPr>
        </p:nvSpPr>
        <p:spPr>
          <a:xfrm>
            <a:off x="1148446" y="2868722"/>
            <a:ext cx="6110874" cy="8915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spc="120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Segoe UI Light" panose="020B0502040204020203" pitchFamily="34" charset="0"/>
                <a:sym typeface="+mn-ea"/>
              </a:rPr>
              <a:t>感谢各位评审员</a:t>
            </a:r>
            <a:endParaRPr lang="zh-CN" altLang="en-US" sz="5400" b="1" spc="120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Segoe UI Light" panose="020B0502040204020203" pitchFamily="34" charset="0"/>
              <a:sym typeface="+mn-ea"/>
            </a:endParaRPr>
          </a:p>
        </p:txBody>
      </p:sp>
      <p:grpSp>
        <p:nvGrpSpPr>
          <p:cNvPr id="105" name="组合 32"/>
          <p:cNvGrpSpPr/>
          <p:nvPr/>
        </p:nvGrpSpPr>
        <p:grpSpPr>
          <a:xfrm>
            <a:off x="1271588" y="5105318"/>
            <a:ext cx="1354590" cy="461665"/>
            <a:chOff x="682905" y="4530025"/>
            <a:chExt cx="1354590" cy="461665"/>
          </a:xfrm>
          <a:solidFill>
            <a:srgbClr val="D03940"/>
          </a:solidFill>
        </p:grpSpPr>
        <p:sp>
          <p:nvSpPr>
            <p:cNvPr id="1048790" name="矩形: 圆角 14"/>
            <p:cNvSpPr/>
            <p:nvPr>
              <p:custDataLst>
                <p:tags r:id="rId9"/>
              </p:custDataLst>
            </p:nvPr>
          </p:nvSpPr>
          <p:spPr>
            <a:xfrm>
              <a:off x="682905" y="4530025"/>
              <a:ext cx="1354590" cy="461665"/>
            </a:xfrm>
            <a:prstGeom prst="roundRect">
              <a:avLst/>
            </a:prstGeom>
            <a:grpFill/>
            <a:ln>
              <a:solidFill>
                <a:srgbClr val="D40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91" name="文本框 34"/>
            <p:cNvSpPr txBox="1"/>
            <p:nvPr>
              <p:custDataLst>
                <p:tags r:id="rId10"/>
              </p:custDataLst>
            </p:nvPr>
          </p:nvSpPr>
          <p:spPr>
            <a:xfrm>
              <a:off x="831754" y="4591580"/>
              <a:ext cx="1056893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6" name="组合 35"/>
          <p:cNvGrpSpPr/>
          <p:nvPr/>
        </p:nvGrpSpPr>
        <p:grpSpPr>
          <a:xfrm>
            <a:off x="2680513" y="5105318"/>
            <a:ext cx="1354590" cy="461665"/>
            <a:chOff x="682905" y="4530025"/>
            <a:chExt cx="1354590" cy="461665"/>
          </a:xfrm>
        </p:grpSpPr>
        <p:sp>
          <p:nvSpPr>
            <p:cNvPr id="1048792" name="矩形: 圆角 17"/>
            <p:cNvSpPr/>
            <p:nvPr>
              <p:custDataLst>
                <p:tags r:id="rId11"/>
              </p:custDataLst>
            </p:nvPr>
          </p:nvSpPr>
          <p:spPr>
            <a:xfrm>
              <a:off x="682905" y="4530025"/>
              <a:ext cx="1354590" cy="461665"/>
            </a:xfrm>
            <a:prstGeom prst="roundRect">
              <a:avLst/>
            </a:prstGeom>
            <a:noFill/>
            <a:ln>
              <a:solidFill>
                <a:srgbClr val="D40D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93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831754" y="4591580"/>
              <a:ext cx="1056893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rgbClr val="D40D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王倩倩</a:t>
              </a:r>
              <a:endParaRPr lang="zh-CN" altLang="en-US" sz="1600" dirty="0">
                <a:solidFill>
                  <a:srgbClr val="D40D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94" name="任意多边形: 形状 23"/>
          <p:cNvSpPr/>
          <p:nvPr>
            <p:custDataLst>
              <p:tags r:id="rId13"/>
            </p:custDataLst>
          </p:nvPr>
        </p:nvSpPr>
        <p:spPr>
          <a:xfrm>
            <a:off x="8788235" y="0"/>
            <a:ext cx="3568864" cy="6858000"/>
          </a:xfrm>
          <a:custGeom>
            <a:avLst/>
            <a:gdLst>
              <a:gd name="connsiteX0" fmla="*/ 2101825 w 3568864"/>
              <a:gd name="connsiteY0" fmla="*/ 0 h 6858000"/>
              <a:gd name="connsiteX1" fmla="*/ 3568864 w 3568864"/>
              <a:gd name="connsiteY1" fmla="*/ 0 h 6858000"/>
              <a:gd name="connsiteX2" fmla="*/ 3568864 w 3568864"/>
              <a:gd name="connsiteY2" fmla="*/ 6858000 h 6858000"/>
              <a:gd name="connsiteX3" fmla="*/ 2107368 w 3568864"/>
              <a:gd name="connsiteY3" fmla="*/ 6858000 h 6858000"/>
              <a:gd name="connsiteX4" fmla="*/ 2014120 w 3568864"/>
              <a:gd name="connsiteY4" fmla="*/ 6813080 h 6858000"/>
              <a:gd name="connsiteX5" fmla="*/ 0 w 3568864"/>
              <a:gd name="connsiteY5" fmla="*/ 3429000 h 6858000"/>
              <a:gd name="connsiteX6" fmla="*/ 2014120 w 3568864"/>
              <a:gd name="connsiteY6" fmla="*/ 44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8864" h="6858000">
                <a:moveTo>
                  <a:pt x="2101825" y="0"/>
                </a:moveTo>
                <a:lnTo>
                  <a:pt x="3568864" y="0"/>
                </a:lnTo>
                <a:lnTo>
                  <a:pt x="3568864" y="6858000"/>
                </a:lnTo>
                <a:lnTo>
                  <a:pt x="2107368" y="6858000"/>
                </a:lnTo>
                <a:lnTo>
                  <a:pt x="2014120" y="6813080"/>
                </a:lnTo>
                <a:cubicBezTo>
                  <a:pt x="814420" y="6161364"/>
                  <a:pt x="0" y="4890291"/>
                  <a:pt x="0" y="3429000"/>
                </a:cubicBezTo>
                <a:cubicBezTo>
                  <a:pt x="0" y="1967709"/>
                  <a:pt x="814420" y="696637"/>
                  <a:pt x="2014120" y="44920"/>
                </a:cubicBezTo>
                <a:close/>
              </a:path>
            </a:pathLst>
          </a:custGeom>
          <a:solidFill>
            <a:srgbClr val="E25150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95" name="任意多边形: 形状 27"/>
          <p:cNvSpPr/>
          <p:nvPr>
            <p:custDataLst>
              <p:tags r:id="rId14"/>
            </p:custDataLst>
          </p:nvPr>
        </p:nvSpPr>
        <p:spPr>
          <a:xfrm>
            <a:off x="10722016" y="1946040"/>
            <a:ext cx="1469985" cy="2939970"/>
          </a:xfrm>
          <a:custGeom>
            <a:avLst/>
            <a:gdLst>
              <a:gd name="connsiteX0" fmla="*/ 1469985 w 1469985"/>
              <a:gd name="connsiteY0" fmla="*/ 0 h 2939970"/>
              <a:gd name="connsiteX1" fmla="*/ 1469985 w 1469985"/>
              <a:gd name="connsiteY1" fmla="*/ 2939970 h 2939970"/>
              <a:gd name="connsiteX2" fmla="*/ 0 w 1469985"/>
              <a:gd name="connsiteY2" fmla="*/ 1469985 h 2939970"/>
              <a:gd name="connsiteX3" fmla="*/ 1469985 w 1469985"/>
              <a:gd name="connsiteY3" fmla="*/ 0 h 293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985" h="2939970">
                <a:moveTo>
                  <a:pt x="1469985" y="0"/>
                </a:moveTo>
                <a:lnTo>
                  <a:pt x="1469985" y="2939970"/>
                </a:lnTo>
                <a:cubicBezTo>
                  <a:pt x="658135" y="2939970"/>
                  <a:pt x="0" y="2281835"/>
                  <a:pt x="0" y="1469985"/>
                </a:cubicBezTo>
                <a:cubicBezTo>
                  <a:pt x="0" y="658135"/>
                  <a:pt x="658135" y="0"/>
                  <a:pt x="14699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20700" dir="111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45750" name="直接连接符 41"/>
          <p:cNvCxnSpPr/>
          <p:nvPr>
            <p:custDataLst>
              <p:tags r:id="rId15"/>
            </p:custDataLst>
          </p:nvPr>
        </p:nvCxnSpPr>
        <p:spPr>
          <a:xfrm>
            <a:off x="1271588" y="3977640"/>
            <a:ext cx="44057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6" name="矩形 42"/>
          <p:cNvSpPr/>
          <p:nvPr>
            <p:custDataLst>
              <p:tags r:id="rId16"/>
            </p:custDataLst>
          </p:nvPr>
        </p:nvSpPr>
        <p:spPr>
          <a:xfrm flipV="1">
            <a:off x="1308100" y="2670810"/>
            <a:ext cx="3335655" cy="76200"/>
          </a:xfrm>
          <a:prstGeom prst="rect">
            <a:avLst/>
          </a:prstGeom>
          <a:solidFill>
            <a:srgbClr val="D03940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48797" name="文本框 47"/>
          <p:cNvSpPr txBox="1"/>
          <p:nvPr>
            <p:custDataLst>
              <p:tags r:id="rId17"/>
            </p:custDataLst>
          </p:nvPr>
        </p:nvSpPr>
        <p:spPr>
          <a:xfrm>
            <a:off x="1271905" y="1788160"/>
            <a:ext cx="6110605" cy="760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400" spc="120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Segoe UI Light" panose="020B0502040204020203" pitchFamily="34" charset="0"/>
                <a:sym typeface="+mn-ea"/>
              </a:rPr>
              <a:t>THANKS</a:t>
            </a:r>
            <a:endParaRPr lang="en-US" altLang="zh-CN" sz="5400" b="1" spc="120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Segoe UI Light" panose="020B0502040204020203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508721" y="2993528"/>
            <a:ext cx="4469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dirty="0">
                <a:solidFill>
                  <a:srgbClr val="E25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个人信息经历</a:t>
            </a:r>
            <a:endParaRPr lang="zh-CN" altLang="en-US" sz="5400" dirty="0">
              <a:solidFill>
                <a:srgbClr val="E25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弧形 31"/>
          <p:cNvSpPr/>
          <p:nvPr>
            <p:custDataLst>
              <p:tags r:id="rId2"/>
            </p:custDataLst>
          </p:nvPr>
        </p:nvSpPr>
        <p:spPr>
          <a:xfrm rot="19242284">
            <a:off x="-1127885" y="4303151"/>
            <a:ext cx="6403749" cy="6350146"/>
          </a:xfrm>
          <a:prstGeom prst="arc">
            <a:avLst>
              <a:gd name="adj1" fmla="val 16100594"/>
              <a:gd name="adj2" fmla="val 1711536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弧形 32"/>
          <p:cNvSpPr/>
          <p:nvPr>
            <p:custDataLst>
              <p:tags r:id="rId3"/>
            </p:custDataLst>
          </p:nvPr>
        </p:nvSpPr>
        <p:spPr>
          <a:xfrm rot="1775042">
            <a:off x="-4787265" y="77470"/>
            <a:ext cx="7965440" cy="6684010"/>
          </a:xfrm>
          <a:prstGeom prst="arc">
            <a:avLst>
              <a:gd name="adj1" fmla="val 16057614"/>
              <a:gd name="adj2" fmla="val 272172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438910" y="2794000"/>
            <a:ext cx="2154555" cy="2178685"/>
            <a:chOff x="7216690" y="1316277"/>
            <a:chExt cx="812106" cy="812106"/>
          </a:xfrm>
          <a:solidFill>
            <a:srgbClr val="E251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29" name="椭圆 28"/>
            <p:cNvSpPr/>
            <p:nvPr>
              <p:custDataLst>
                <p:tags r:id="rId4"/>
              </p:custDataLst>
            </p:nvPr>
          </p:nvSpPr>
          <p:spPr>
            <a:xfrm>
              <a:off x="7216690" y="1316277"/>
              <a:ext cx="812106" cy="812106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7358595" y="1473827"/>
              <a:ext cx="528430" cy="492802"/>
            </a:xfrm>
            <a:prstGeom prst="rect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p>
              <a:r>
                <a:rPr lang="en-US" altLang="zh-CN" sz="80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8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3971290" y="377825"/>
            <a:ext cx="4250055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40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个人信息经历</a:t>
            </a:r>
            <a:endParaRPr lang="zh-CN" altLang="en-US" sz="4000" b="1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r="100000" b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" name="îśḻîḋé"/>
          <p:cNvSpPr/>
          <p:nvPr>
            <p:custDataLst>
              <p:tags r:id="rId2"/>
            </p:custDataLst>
          </p:nvPr>
        </p:nvSpPr>
        <p:spPr>
          <a:xfrm>
            <a:off x="1001395" y="3026917"/>
            <a:ext cx="10315575" cy="1394036"/>
          </a:xfrm>
          <a:custGeom>
            <a:avLst/>
            <a:gdLst>
              <a:gd name="connsiteX0" fmla="*/ 0 w 16245"/>
              <a:gd name="connsiteY0" fmla="*/ 846 h 2195"/>
              <a:gd name="connsiteX1" fmla="*/ 1560 w 16245"/>
              <a:gd name="connsiteY1" fmla="*/ 981 h 2195"/>
              <a:gd name="connsiteX2" fmla="*/ 4610 w 16245"/>
              <a:gd name="connsiteY2" fmla="*/ 2173 h 2195"/>
              <a:gd name="connsiteX3" fmla="*/ 7211 w 16245"/>
              <a:gd name="connsiteY3" fmla="*/ 336 h 2195"/>
              <a:gd name="connsiteX4" fmla="*/ 11202 w 16245"/>
              <a:gd name="connsiteY4" fmla="*/ 463 h 2195"/>
              <a:gd name="connsiteX5" fmla="*/ 13805 w 16245"/>
              <a:gd name="connsiteY5" fmla="*/ 1747 h 2195"/>
              <a:gd name="connsiteX6" fmla="*/ 16245 w 16245"/>
              <a:gd name="connsiteY6" fmla="*/ 1954 h 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45" h="2195">
                <a:moveTo>
                  <a:pt x="0" y="846"/>
                </a:moveTo>
                <a:cubicBezTo>
                  <a:pt x="100" y="687"/>
                  <a:pt x="90" y="1086"/>
                  <a:pt x="1560" y="981"/>
                </a:cubicBezTo>
                <a:cubicBezTo>
                  <a:pt x="3030" y="876"/>
                  <a:pt x="3857" y="2396"/>
                  <a:pt x="4610" y="2173"/>
                </a:cubicBezTo>
                <a:cubicBezTo>
                  <a:pt x="5363" y="1949"/>
                  <a:pt x="6258" y="726"/>
                  <a:pt x="7211" y="336"/>
                </a:cubicBezTo>
                <a:cubicBezTo>
                  <a:pt x="8165" y="-54"/>
                  <a:pt x="9612" y="-212"/>
                  <a:pt x="11202" y="463"/>
                </a:cubicBezTo>
                <a:cubicBezTo>
                  <a:pt x="12792" y="1138"/>
                  <a:pt x="11899" y="1282"/>
                  <a:pt x="13805" y="1747"/>
                </a:cubicBezTo>
                <a:cubicBezTo>
                  <a:pt x="15712" y="2212"/>
                  <a:pt x="13965" y="2196"/>
                  <a:pt x="16245" y="1954"/>
                </a:cubicBezTo>
              </a:path>
            </a:pathLst>
          </a:cu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105" name="ïs1îḓé"/>
          <p:cNvSpPr/>
          <p:nvPr>
            <p:custDataLst>
              <p:tags r:id="rId3"/>
            </p:custDataLst>
          </p:nvPr>
        </p:nvSpPr>
        <p:spPr>
          <a:xfrm>
            <a:off x="1134745" y="2538876"/>
            <a:ext cx="10544175" cy="2112191"/>
          </a:xfrm>
          <a:custGeom>
            <a:avLst/>
            <a:gdLst>
              <a:gd name="connsiteX0" fmla="*/ 0 w 16605"/>
              <a:gd name="connsiteY0" fmla="*/ 1056 h 3326"/>
              <a:gd name="connsiteX1" fmla="*/ 1635 w 16605"/>
              <a:gd name="connsiteY1" fmla="*/ 1208 h 3326"/>
              <a:gd name="connsiteX2" fmla="*/ 4903 w 16605"/>
              <a:gd name="connsiteY2" fmla="*/ 2110 h 3326"/>
              <a:gd name="connsiteX3" fmla="*/ 7738 w 16605"/>
              <a:gd name="connsiteY3" fmla="*/ 1645 h 3326"/>
              <a:gd name="connsiteX4" fmla="*/ 9905 w 16605"/>
              <a:gd name="connsiteY4" fmla="*/ 25 h 3326"/>
              <a:gd name="connsiteX5" fmla="*/ 12147 w 16605"/>
              <a:gd name="connsiteY5" fmla="*/ 1277 h 3326"/>
              <a:gd name="connsiteX6" fmla="*/ 16605 w 16605"/>
              <a:gd name="connsiteY6" fmla="*/ 3325 h 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5" h="3326">
                <a:moveTo>
                  <a:pt x="0" y="1056"/>
                </a:moveTo>
                <a:cubicBezTo>
                  <a:pt x="483" y="983"/>
                  <a:pt x="480" y="1539"/>
                  <a:pt x="1635" y="1208"/>
                </a:cubicBezTo>
                <a:cubicBezTo>
                  <a:pt x="3420" y="908"/>
                  <a:pt x="4235" y="2377"/>
                  <a:pt x="4903" y="2110"/>
                </a:cubicBezTo>
                <a:cubicBezTo>
                  <a:pt x="5571" y="1844"/>
                  <a:pt x="6043" y="1361"/>
                  <a:pt x="7738" y="1645"/>
                </a:cubicBezTo>
                <a:cubicBezTo>
                  <a:pt x="9433" y="1929"/>
                  <a:pt x="8495" y="-259"/>
                  <a:pt x="9905" y="25"/>
                </a:cubicBezTo>
                <a:cubicBezTo>
                  <a:pt x="11315" y="309"/>
                  <a:pt x="10602" y="688"/>
                  <a:pt x="12147" y="1277"/>
                </a:cubicBezTo>
                <a:cubicBezTo>
                  <a:pt x="13692" y="1866"/>
                  <a:pt x="14413" y="3365"/>
                  <a:pt x="16605" y="3325"/>
                </a:cubicBezTo>
              </a:path>
            </a:pathLst>
          </a:cu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106" name="iṩľiḑè"/>
          <p:cNvSpPr/>
          <p:nvPr>
            <p:custDataLst>
              <p:tags r:id="rId4"/>
            </p:custDataLst>
          </p:nvPr>
        </p:nvSpPr>
        <p:spPr>
          <a:xfrm>
            <a:off x="868045" y="2346334"/>
            <a:ext cx="10448925" cy="2196604"/>
          </a:xfrm>
          <a:custGeom>
            <a:avLst/>
            <a:gdLst>
              <a:gd name="connsiteX0" fmla="*/ 0 w 16455"/>
              <a:gd name="connsiteY0" fmla="*/ 1646 h 3459"/>
              <a:gd name="connsiteX1" fmla="*/ 1785 w 16455"/>
              <a:gd name="connsiteY1" fmla="*/ 1286 h 3459"/>
              <a:gd name="connsiteX2" fmla="*/ 4545 w 16455"/>
              <a:gd name="connsiteY2" fmla="*/ 3088 h 3459"/>
              <a:gd name="connsiteX3" fmla="*/ 7505 w 16455"/>
              <a:gd name="connsiteY3" fmla="*/ 553 h 3459"/>
              <a:gd name="connsiteX4" fmla="*/ 10230 w 16455"/>
              <a:gd name="connsiteY4" fmla="*/ 492 h 3459"/>
              <a:gd name="connsiteX5" fmla="*/ 12897 w 16455"/>
              <a:gd name="connsiteY5" fmla="*/ 2389 h 3459"/>
              <a:gd name="connsiteX6" fmla="*/ 16455 w 16455"/>
              <a:gd name="connsiteY6" fmla="*/ 3359 h 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55" h="3459">
                <a:moveTo>
                  <a:pt x="0" y="1646"/>
                </a:moveTo>
                <a:cubicBezTo>
                  <a:pt x="660" y="2231"/>
                  <a:pt x="-15" y="746"/>
                  <a:pt x="1785" y="1286"/>
                </a:cubicBezTo>
                <a:cubicBezTo>
                  <a:pt x="3585" y="1826"/>
                  <a:pt x="3757" y="3454"/>
                  <a:pt x="4545" y="3088"/>
                </a:cubicBezTo>
                <a:cubicBezTo>
                  <a:pt x="5332" y="2722"/>
                  <a:pt x="6305" y="1168"/>
                  <a:pt x="7505" y="553"/>
                </a:cubicBezTo>
                <a:cubicBezTo>
                  <a:pt x="8705" y="-62"/>
                  <a:pt x="9135" y="-274"/>
                  <a:pt x="10230" y="492"/>
                </a:cubicBezTo>
                <a:cubicBezTo>
                  <a:pt x="11325" y="1258"/>
                  <a:pt x="11142" y="2343"/>
                  <a:pt x="12897" y="2389"/>
                </a:cubicBezTo>
                <a:cubicBezTo>
                  <a:pt x="14652" y="2435"/>
                  <a:pt x="14871" y="3839"/>
                  <a:pt x="16455" y="3359"/>
                </a:cubicBezTo>
              </a:path>
            </a:pathLst>
          </a:cu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/>
            <a:endParaRPr dirty="0"/>
          </a:p>
        </p:txBody>
      </p:sp>
      <p:grpSp>
        <p:nvGrpSpPr>
          <p:cNvPr id="79" name="2c4b2e27-e7a8-4565-a1c1-9ab99101e8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719964" y="1722739"/>
            <a:ext cx="11026524" cy="4365683"/>
            <a:chOff x="739014" y="1456039"/>
            <a:chExt cx="11026524" cy="4365683"/>
          </a:xfrm>
        </p:grpSpPr>
        <p:sp>
          <p:nvSpPr>
            <p:cNvPr id="83" name="îśḻíďè"/>
            <p:cNvSpPr/>
            <p:nvPr>
              <p:custDataLst>
                <p:tags r:id="rId6"/>
              </p:custDataLst>
            </p:nvPr>
          </p:nvSpPr>
          <p:spPr>
            <a:xfrm>
              <a:off x="802724" y="2816070"/>
              <a:ext cx="851325" cy="851325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E251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rgbClr val="E25150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rgbClr val="E251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4" name="ïṧḷiḑè"/>
            <p:cNvSpPr/>
            <p:nvPr>
              <p:custDataLst>
                <p:tags r:id="rId7"/>
              </p:custDataLst>
            </p:nvPr>
          </p:nvSpPr>
          <p:spPr>
            <a:xfrm>
              <a:off x="3292475" y="3052075"/>
              <a:ext cx="1225134" cy="1225134"/>
            </a:xfrm>
            <a:prstGeom prst="ellipse">
              <a:avLst/>
            </a:prstGeom>
            <a:solidFill>
              <a:schemeClr val="bg1"/>
            </a:solidFill>
            <a:ln w="1428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5" name="îṣḷídè"/>
            <p:cNvSpPr/>
            <p:nvPr>
              <p:custDataLst>
                <p:tags r:id="rId8"/>
              </p:custDataLst>
            </p:nvPr>
          </p:nvSpPr>
          <p:spPr>
            <a:xfrm>
              <a:off x="6155564" y="1747379"/>
              <a:ext cx="1628775" cy="1590675"/>
            </a:xfrm>
            <a:prstGeom prst="ellipse">
              <a:avLst/>
            </a:prstGeom>
            <a:solidFill>
              <a:schemeClr val="bg1"/>
            </a:solidFill>
            <a:ln w="168275">
              <a:solidFill>
                <a:srgbClr val="E251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5400" dirty="0">
                  <a:solidFill>
                    <a:srgbClr val="E25150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5400" dirty="0">
                <a:solidFill>
                  <a:srgbClr val="E251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6" name="íşḷíďé"/>
            <p:cNvSpPr/>
            <p:nvPr>
              <p:custDataLst>
                <p:tags r:id="rId9"/>
              </p:custDataLst>
            </p:nvPr>
          </p:nvSpPr>
          <p:spPr>
            <a:xfrm>
              <a:off x="9687423" y="3743608"/>
              <a:ext cx="2078115" cy="2078114"/>
            </a:xfrm>
            <a:prstGeom prst="ellipse">
              <a:avLst/>
            </a:prstGeom>
            <a:solidFill>
              <a:schemeClr val="bg1"/>
            </a:solidFill>
            <a:ln w="1873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7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en-US" altLang="zh-CN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91" name="iṥ1ïḑê"/>
            <p:cNvGrpSpPr/>
            <p:nvPr/>
          </p:nvGrpSpPr>
          <p:grpSpPr>
            <a:xfrm>
              <a:off x="3018880" y="4512194"/>
              <a:ext cx="2038067" cy="924363"/>
              <a:chOff x="2545472" y="5151893"/>
              <a:chExt cx="2038067" cy="924363"/>
            </a:xfrm>
          </p:grpSpPr>
          <p:sp>
            <p:nvSpPr>
              <p:cNvPr id="92" name="ïṧļîde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638893" y="5518857"/>
                <a:ext cx="194464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  <p:sp>
            <p:nvSpPr>
              <p:cNvPr id="93" name="ïṣľiḓé"/>
              <p:cNvSpPr txBox="1"/>
              <p:nvPr>
                <p:custDataLst>
                  <p:tags r:id="rId11"/>
                </p:custDataLst>
              </p:nvPr>
            </p:nvSpPr>
            <p:spPr bwMode="auto">
              <a:xfrm>
                <a:off x="2545472" y="5151893"/>
                <a:ext cx="194464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2020.07</a:t>
                </a:r>
                <a:endParaRPr lang="en-US" altLang="zh-CN" sz="2000" b="1" dirty="0"/>
              </a:p>
            </p:txBody>
          </p:sp>
        </p:grpSp>
        <p:sp>
          <p:nvSpPr>
            <p:cNvPr id="96" name="iSľíḓé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6056957" y="3615923"/>
              <a:ext cx="194464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2021.04</a:t>
              </a:r>
              <a:endParaRPr lang="en-US" altLang="zh-CN" sz="2000" b="1" dirty="0"/>
            </a:p>
          </p:txBody>
        </p:sp>
        <p:sp>
          <p:nvSpPr>
            <p:cNvPr id="99" name="iš1íḑe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9526368" y="1456039"/>
              <a:ext cx="194464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2022.06</a:t>
              </a:r>
              <a:endParaRPr lang="en-US" altLang="zh-CN" sz="2000" b="1" dirty="0"/>
            </a:p>
          </p:txBody>
        </p:sp>
        <p:sp>
          <p:nvSpPr>
            <p:cNvPr id="102" name="iṡ1îḓè"/>
            <p:cNvSpPr txBox="1"/>
            <p:nvPr>
              <p:custDataLst>
                <p:tags r:id="rId14"/>
              </p:custDataLst>
            </p:nvPr>
          </p:nvSpPr>
          <p:spPr bwMode="auto">
            <a:xfrm>
              <a:off x="739014" y="3875755"/>
              <a:ext cx="194464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2019.10</a:t>
              </a:r>
              <a:endParaRPr lang="en-US" altLang="zh-CN" sz="2000" b="1" dirty="0"/>
            </a:p>
          </p:txBody>
        </p:sp>
      </p:grpSp>
      <p:sp>
        <p:nvSpPr>
          <p:cNvPr id="108" name="iš1íḑe"/>
          <p:cNvSpPr txBox="1"/>
          <p:nvPr>
            <p:custDataLst>
              <p:tags r:id="rId15"/>
            </p:custDataLst>
          </p:nvPr>
        </p:nvSpPr>
        <p:spPr bwMode="auto">
          <a:xfrm>
            <a:off x="320040" y="490220"/>
            <a:ext cx="3867785" cy="204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/>
              <a:t>工号：13355</a:t>
            </a:r>
            <a:endParaRPr lang="zh-CN" altLang="en-US" sz="1600" dirty="0"/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ym typeface="+mn-ea"/>
              </a:rPr>
              <a:t>姓名：王倩倩</a:t>
            </a:r>
            <a:endParaRPr lang="zh-CN" altLang="en-US" sz="1600" dirty="0"/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ym typeface="+mn-ea"/>
              </a:rPr>
              <a:t>现职位：服务_服务_中级顾问师</a:t>
            </a:r>
            <a:endParaRPr lang="zh-CN" altLang="en-US" sz="1600" dirty="0"/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ym typeface="+mn-ea"/>
              </a:rPr>
              <a:t>拟认证职位：服务_服务_高级顾问师</a:t>
            </a:r>
            <a:endParaRPr lang="zh-CN" altLang="en-US" sz="1600" dirty="0"/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ym typeface="+mn-ea"/>
              </a:rPr>
              <a:t>部门代号：CI0252  大陆经营二部</a:t>
            </a:r>
            <a:endParaRPr lang="zh-CN" altLang="en-US" sz="1600" dirty="0">
              <a:sym typeface="+mn-ea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770245" y="4321810"/>
            <a:ext cx="2806700" cy="157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defTabSz="914400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/>
              <a:t>     </a:t>
            </a:r>
            <a:r>
              <a:rPr lang="en-US" altLang="zh-CN" sz="1100" dirty="0"/>
              <a:t>认证为中级服务顾问，已熟练HRM模块操作，及软硬件整合操作；</a:t>
            </a:r>
            <a:endParaRPr lang="en-US" altLang="zh-CN" sz="1100" dirty="0"/>
          </a:p>
          <a:p>
            <a:pPr algn="l" defTabSz="914400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100" dirty="0"/>
              <a:t>     主要工作内容为：推动实施中项目结案进展，维护华南重点老客关系，建立可长期宣传维系的标杆案例。</a:t>
            </a:r>
            <a:endParaRPr lang="en-US" altLang="zh-CN" sz="1100" dirty="0"/>
          </a:p>
        </p:txBody>
      </p:sp>
      <p:sp>
        <p:nvSpPr>
          <p:cNvPr id="116" name="文本框 115"/>
          <p:cNvSpPr txBox="1"/>
          <p:nvPr/>
        </p:nvSpPr>
        <p:spPr>
          <a:xfrm>
            <a:off x="2796540" y="5126990"/>
            <a:ext cx="2538095" cy="1733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defTabSz="914400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/>
              <a:t>     </a:t>
            </a:r>
            <a:r>
              <a:rPr lang="en-US" altLang="zh-CN" sz="1100" dirty="0"/>
              <a:t>实习期转正，已掌握HR组织/人事/考勤/薪资等模块功能、软硬件整合的基本步骤；</a:t>
            </a:r>
            <a:endParaRPr lang="en-US" altLang="zh-CN" sz="1100" dirty="0"/>
          </a:p>
          <a:p>
            <a:pPr algn="l" defTabSz="914400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100" dirty="0"/>
              <a:t>     转为华南二线服务，主要工作内容为：产品上线过程中，协助实施顾问处理客户系统操作问题。</a:t>
            </a:r>
            <a:endParaRPr lang="zh-CN" altLang="en-US" sz="1200"/>
          </a:p>
        </p:txBody>
      </p:sp>
      <p:sp>
        <p:nvSpPr>
          <p:cNvPr id="2" name="文本框 1"/>
          <p:cNvSpPr txBox="1"/>
          <p:nvPr/>
        </p:nvSpPr>
        <p:spPr>
          <a:xfrm>
            <a:off x="126365" y="4544060"/>
            <a:ext cx="2302510" cy="1733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1100" dirty="0">
                <a:sym typeface="+mn-ea"/>
              </a:rPr>
              <a:t>    </a:t>
            </a:r>
            <a:r>
              <a:rPr lang="en-US" altLang="zh-CN" sz="1100">
                <a:sym typeface="+mn-ea"/>
              </a:rPr>
              <a:t>加入鼎捷大家庭，学习了HRM相关产品的基础操作，以及产品整合的相关知识；</a:t>
            </a:r>
            <a:endParaRPr lang="en-US" altLang="zh-CN" sz="1100"/>
          </a:p>
          <a:p>
            <a:pPr indent="0" fontAlgn="auto">
              <a:lnSpc>
                <a:spcPct val="150000"/>
              </a:lnSpc>
            </a:pPr>
            <a:r>
              <a:rPr lang="en-US" altLang="zh-CN" sz="1100">
                <a:sym typeface="+mn-ea"/>
              </a:rPr>
              <a:t>    在实习期间，作为一线客服，能够顺利接听400电话，处理客户简单问题。</a:t>
            </a:r>
            <a:endParaRPr lang="en-US" altLang="zh-CN" sz="1100"/>
          </a:p>
        </p:txBody>
      </p:sp>
      <p:sp>
        <p:nvSpPr>
          <p:cNvPr id="3" name="文本框 2"/>
          <p:cNvSpPr txBox="1"/>
          <p:nvPr>
            <p:custDataLst>
              <p:tags r:id="rId16"/>
            </p:custDataLst>
          </p:nvPr>
        </p:nvSpPr>
        <p:spPr>
          <a:xfrm>
            <a:off x="8959850" y="2068830"/>
            <a:ext cx="3040380" cy="1419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defTabSz="914400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100"/>
              <a:t>     转为HR400售后服务，已熟悉HRM系统模块操作，能有效解决客户问题；</a:t>
            </a:r>
            <a:endParaRPr lang="en-US" altLang="zh-CN" sz="1100"/>
          </a:p>
          <a:p>
            <a:pPr algn="l" defTabSz="914400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100"/>
              <a:t>      能独立负责老客二次开发（个案、视图）需求规划确认，以及续购模块（API软件包、薪资等模块）的实施交付，创造个人增值价值。</a:t>
            </a:r>
            <a:endParaRPr lang="en-US" altLang="zh-CN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6" grpId="0"/>
      <p:bldP spid="115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674235" y="2688590"/>
            <a:ext cx="5641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dirty="0">
                <a:solidFill>
                  <a:srgbClr val="E25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 点 项 目 呈 现</a:t>
            </a:r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弧形 31"/>
          <p:cNvSpPr/>
          <p:nvPr>
            <p:custDataLst>
              <p:tags r:id="rId2"/>
            </p:custDataLst>
          </p:nvPr>
        </p:nvSpPr>
        <p:spPr>
          <a:xfrm rot="19242284">
            <a:off x="-1127885" y="4303151"/>
            <a:ext cx="6403749" cy="6350146"/>
          </a:xfrm>
          <a:prstGeom prst="arc">
            <a:avLst>
              <a:gd name="adj1" fmla="val 16100594"/>
              <a:gd name="adj2" fmla="val 1711536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弧形 32"/>
          <p:cNvSpPr/>
          <p:nvPr>
            <p:custDataLst>
              <p:tags r:id="rId3"/>
            </p:custDataLst>
          </p:nvPr>
        </p:nvSpPr>
        <p:spPr>
          <a:xfrm rot="1775042">
            <a:off x="-4805045" y="145415"/>
            <a:ext cx="7965440" cy="6611620"/>
          </a:xfrm>
          <a:prstGeom prst="arc">
            <a:avLst>
              <a:gd name="adj1" fmla="val 16057614"/>
              <a:gd name="adj2" fmla="val 272172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438910" y="2794000"/>
            <a:ext cx="2154555" cy="2178685"/>
            <a:chOff x="7216690" y="1316277"/>
            <a:chExt cx="812106" cy="812106"/>
          </a:xfrm>
          <a:solidFill>
            <a:srgbClr val="E251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29" name="椭圆 28"/>
            <p:cNvSpPr/>
            <p:nvPr>
              <p:custDataLst>
                <p:tags r:id="rId4"/>
              </p:custDataLst>
            </p:nvPr>
          </p:nvSpPr>
          <p:spPr>
            <a:xfrm>
              <a:off x="7216690" y="1316277"/>
              <a:ext cx="812106" cy="812106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7358595" y="1473827"/>
              <a:ext cx="528430" cy="492802"/>
            </a:xfrm>
            <a:prstGeom prst="rect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p>
              <a:r>
                <a:rPr lang="en-US" altLang="zh-CN" sz="80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8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962276" y="3963075"/>
            <a:ext cx="263072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 algn="l">
              <a:buClr>
                <a:srgbClr val="FF1D23"/>
              </a:buClr>
              <a:buFont typeface="Wingdings" panose="05000000000000000000" pitchFamily="2" charset="2"/>
              <a:buChar char="ü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7775248" y="3971965"/>
            <a:ext cx="263072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 algn="l">
              <a:buClr>
                <a:srgbClr val="FF1D23"/>
              </a:buClr>
              <a:buFont typeface="Wingdings" panose="05000000000000000000" pitchFamily="2" charset="2"/>
              <a:buChar char="ü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4962276" y="4454565"/>
            <a:ext cx="263072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 algn="l">
              <a:buClr>
                <a:srgbClr val="FF1D23"/>
              </a:buClr>
              <a:buFont typeface="Wingdings" panose="05000000000000000000" pitchFamily="2" charset="2"/>
              <a:buChar char="ü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7775248" y="4454565"/>
            <a:ext cx="263072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 algn="l">
              <a:buClr>
                <a:srgbClr val="FF1D23"/>
              </a:buClr>
              <a:buFont typeface="Wingdings" panose="05000000000000000000" pitchFamily="2" charset="2"/>
              <a:buChar char="ü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文本框 102"/>
          <p:cNvSpPr txBox="1"/>
          <p:nvPr>
            <p:custDataLst>
              <p:tags r:id="rId1"/>
            </p:custDataLst>
          </p:nvPr>
        </p:nvSpPr>
        <p:spPr>
          <a:xfrm>
            <a:off x="3528695" y="654685"/>
            <a:ext cx="5134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重点工作项目呈现</a:t>
            </a:r>
            <a:endParaRPr lang="zh-CN" altLang="en-US" sz="4000" b="1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r="100000" b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16"/>
          <p:cNvGrpSpPr/>
          <p:nvPr/>
        </p:nvGrpSpPr>
        <p:grpSpPr>
          <a:xfrm rot="5400000">
            <a:off x="6419215" y="2536825"/>
            <a:ext cx="469900" cy="523875"/>
            <a:chOff x="1522243" y="1561195"/>
            <a:chExt cx="3347704" cy="3735609"/>
          </a:xfrm>
        </p:grpSpPr>
        <p:sp>
          <p:nvSpPr>
            <p:cNvPr id="1048619" name="任意多边形: 形状 14"/>
            <p:cNvSpPr/>
            <p:nvPr>
              <p:custDataLst>
                <p:tags r:id="rId2"/>
              </p:custDataLst>
            </p:nvPr>
          </p:nvSpPr>
          <p:spPr>
            <a:xfrm>
              <a:off x="1833214" y="1908199"/>
              <a:ext cx="2725762" cy="3041601"/>
            </a:xfrm>
            <a:custGeom>
              <a:avLst/>
              <a:gdLst>
                <a:gd name="connsiteX0" fmla="*/ 1021819 w 2038991"/>
                <a:gd name="connsiteY0" fmla="*/ 0 h 2275253"/>
                <a:gd name="connsiteX1" fmla="*/ 1140348 w 2038991"/>
                <a:gd name="connsiteY1" fmla="*/ 32570 h 2275253"/>
                <a:gd name="connsiteX2" fmla="*/ 1915040 w 2038991"/>
                <a:gd name="connsiteY2" fmla="*/ 479245 h 2275253"/>
                <a:gd name="connsiteX3" fmla="*/ 2038991 w 2038991"/>
                <a:gd name="connsiteY3" fmla="*/ 690176 h 2275253"/>
                <a:gd name="connsiteX4" fmla="*/ 2038991 w 2038991"/>
                <a:gd name="connsiteY4" fmla="*/ 1583527 h 2275253"/>
                <a:gd name="connsiteX5" fmla="*/ 1915040 w 2038991"/>
                <a:gd name="connsiteY5" fmla="*/ 1794457 h 2275253"/>
                <a:gd name="connsiteX6" fmla="*/ 1140348 w 2038991"/>
                <a:gd name="connsiteY6" fmla="*/ 2247336 h 2275253"/>
                <a:gd name="connsiteX7" fmla="*/ 898643 w 2038991"/>
                <a:gd name="connsiteY7" fmla="*/ 2247336 h 2275253"/>
                <a:gd name="connsiteX8" fmla="*/ 123951 w 2038991"/>
                <a:gd name="connsiteY8" fmla="*/ 1794457 h 2275253"/>
                <a:gd name="connsiteX9" fmla="*/ 0 w 2038991"/>
                <a:gd name="connsiteY9" fmla="*/ 1583527 h 2275253"/>
                <a:gd name="connsiteX10" fmla="*/ 0 w 2038991"/>
                <a:gd name="connsiteY10" fmla="*/ 690176 h 2275253"/>
                <a:gd name="connsiteX11" fmla="*/ 123951 w 2038991"/>
                <a:gd name="connsiteY11" fmla="*/ 479245 h 2275253"/>
                <a:gd name="connsiteX12" fmla="*/ 898643 w 2038991"/>
                <a:gd name="connsiteY12" fmla="*/ 32570 h 2275253"/>
                <a:gd name="connsiteX13" fmla="*/ 1021819 w 2038991"/>
                <a:gd name="connsiteY13" fmla="*/ 0 h 22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38991" h="2275253">
                  <a:moveTo>
                    <a:pt x="1021819" y="0"/>
                  </a:moveTo>
                  <a:cubicBezTo>
                    <a:pt x="1065977" y="0"/>
                    <a:pt x="1109360" y="10857"/>
                    <a:pt x="1140348" y="32570"/>
                  </a:cubicBezTo>
                  <a:cubicBezTo>
                    <a:pt x="1915040" y="479245"/>
                    <a:pt x="1915040" y="479245"/>
                    <a:pt x="1915040" y="479245"/>
                  </a:cubicBezTo>
                  <a:cubicBezTo>
                    <a:pt x="1983213" y="516468"/>
                    <a:pt x="2038991" y="609526"/>
                    <a:pt x="2038991" y="690176"/>
                  </a:cubicBezTo>
                  <a:lnTo>
                    <a:pt x="2038991" y="1583527"/>
                  </a:lnTo>
                  <a:cubicBezTo>
                    <a:pt x="2038991" y="1664176"/>
                    <a:pt x="1983213" y="1757234"/>
                    <a:pt x="1915040" y="1794457"/>
                  </a:cubicBezTo>
                  <a:cubicBezTo>
                    <a:pt x="1140348" y="2247336"/>
                    <a:pt x="1140348" y="2247336"/>
                    <a:pt x="1140348" y="2247336"/>
                  </a:cubicBezTo>
                  <a:cubicBezTo>
                    <a:pt x="1078372" y="2284559"/>
                    <a:pt x="966816" y="2284559"/>
                    <a:pt x="898643" y="2247336"/>
                  </a:cubicBezTo>
                  <a:cubicBezTo>
                    <a:pt x="123951" y="1794457"/>
                    <a:pt x="123951" y="1794457"/>
                    <a:pt x="123951" y="1794457"/>
                  </a:cubicBezTo>
                  <a:cubicBezTo>
                    <a:pt x="55778" y="1757234"/>
                    <a:pt x="0" y="1664176"/>
                    <a:pt x="0" y="1583527"/>
                  </a:cubicBezTo>
                  <a:cubicBezTo>
                    <a:pt x="0" y="690176"/>
                    <a:pt x="0" y="690176"/>
                    <a:pt x="0" y="690176"/>
                  </a:cubicBezTo>
                  <a:cubicBezTo>
                    <a:pt x="0" y="609526"/>
                    <a:pt x="55778" y="516468"/>
                    <a:pt x="123951" y="479245"/>
                  </a:cubicBezTo>
                  <a:cubicBezTo>
                    <a:pt x="898643" y="32570"/>
                    <a:pt x="898643" y="32570"/>
                    <a:pt x="898643" y="32570"/>
                  </a:cubicBezTo>
                  <a:cubicBezTo>
                    <a:pt x="932730" y="10857"/>
                    <a:pt x="977662" y="0"/>
                    <a:pt x="1021819" y="0"/>
                  </a:cubicBezTo>
                  <a:close/>
                </a:path>
              </a:pathLst>
            </a:custGeom>
            <a:solidFill>
              <a:srgbClr val="D9362D"/>
            </a:solidFill>
            <a:ln w="25400">
              <a:noFill/>
            </a:ln>
            <a:effectLst>
              <a:outerShdw blurRad="317500" dist="88900" dir="2700000" sx="96000" sy="96000" algn="tl" rotWithShape="0">
                <a:schemeClr val="bg1">
                  <a:lumMod val="50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048620" name="任意多边形: 形状 15"/>
            <p:cNvSpPr/>
            <p:nvPr>
              <p:custDataLst>
                <p:tags r:id="rId3"/>
              </p:custDataLst>
            </p:nvPr>
          </p:nvSpPr>
          <p:spPr>
            <a:xfrm>
              <a:off x="1522243" y="1561195"/>
              <a:ext cx="3347704" cy="3735609"/>
            </a:xfrm>
            <a:custGeom>
              <a:avLst/>
              <a:gdLst>
                <a:gd name="connsiteX0" fmla="*/ 1021819 w 2038991"/>
                <a:gd name="connsiteY0" fmla="*/ 0 h 2275253"/>
                <a:gd name="connsiteX1" fmla="*/ 1140348 w 2038991"/>
                <a:gd name="connsiteY1" fmla="*/ 32570 h 2275253"/>
                <a:gd name="connsiteX2" fmla="*/ 1915040 w 2038991"/>
                <a:gd name="connsiteY2" fmla="*/ 479245 h 2275253"/>
                <a:gd name="connsiteX3" fmla="*/ 2038991 w 2038991"/>
                <a:gd name="connsiteY3" fmla="*/ 690176 h 2275253"/>
                <a:gd name="connsiteX4" fmla="*/ 2038991 w 2038991"/>
                <a:gd name="connsiteY4" fmla="*/ 1583527 h 2275253"/>
                <a:gd name="connsiteX5" fmla="*/ 1915040 w 2038991"/>
                <a:gd name="connsiteY5" fmla="*/ 1794457 h 2275253"/>
                <a:gd name="connsiteX6" fmla="*/ 1140348 w 2038991"/>
                <a:gd name="connsiteY6" fmla="*/ 2247336 h 2275253"/>
                <a:gd name="connsiteX7" fmla="*/ 898643 w 2038991"/>
                <a:gd name="connsiteY7" fmla="*/ 2247336 h 2275253"/>
                <a:gd name="connsiteX8" fmla="*/ 123951 w 2038991"/>
                <a:gd name="connsiteY8" fmla="*/ 1794457 h 2275253"/>
                <a:gd name="connsiteX9" fmla="*/ 0 w 2038991"/>
                <a:gd name="connsiteY9" fmla="*/ 1583527 h 2275253"/>
                <a:gd name="connsiteX10" fmla="*/ 0 w 2038991"/>
                <a:gd name="connsiteY10" fmla="*/ 690176 h 2275253"/>
                <a:gd name="connsiteX11" fmla="*/ 123951 w 2038991"/>
                <a:gd name="connsiteY11" fmla="*/ 479245 h 2275253"/>
                <a:gd name="connsiteX12" fmla="*/ 898643 w 2038991"/>
                <a:gd name="connsiteY12" fmla="*/ 32570 h 2275253"/>
                <a:gd name="connsiteX13" fmla="*/ 1021819 w 2038991"/>
                <a:gd name="connsiteY13" fmla="*/ 0 h 22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38991" h="2275253">
                  <a:moveTo>
                    <a:pt x="1021819" y="0"/>
                  </a:moveTo>
                  <a:cubicBezTo>
                    <a:pt x="1065977" y="0"/>
                    <a:pt x="1109360" y="10857"/>
                    <a:pt x="1140348" y="32570"/>
                  </a:cubicBezTo>
                  <a:cubicBezTo>
                    <a:pt x="1915040" y="479245"/>
                    <a:pt x="1915040" y="479245"/>
                    <a:pt x="1915040" y="479245"/>
                  </a:cubicBezTo>
                  <a:cubicBezTo>
                    <a:pt x="1983213" y="516468"/>
                    <a:pt x="2038991" y="609526"/>
                    <a:pt x="2038991" y="690176"/>
                  </a:cubicBezTo>
                  <a:lnTo>
                    <a:pt x="2038991" y="1583527"/>
                  </a:lnTo>
                  <a:cubicBezTo>
                    <a:pt x="2038991" y="1664176"/>
                    <a:pt x="1983213" y="1757234"/>
                    <a:pt x="1915040" y="1794457"/>
                  </a:cubicBezTo>
                  <a:cubicBezTo>
                    <a:pt x="1140348" y="2247336"/>
                    <a:pt x="1140348" y="2247336"/>
                    <a:pt x="1140348" y="2247336"/>
                  </a:cubicBezTo>
                  <a:cubicBezTo>
                    <a:pt x="1078372" y="2284559"/>
                    <a:pt x="966816" y="2284559"/>
                    <a:pt x="898643" y="2247336"/>
                  </a:cubicBezTo>
                  <a:cubicBezTo>
                    <a:pt x="123951" y="1794457"/>
                    <a:pt x="123951" y="1794457"/>
                    <a:pt x="123951" y="1794457"/>
                  </a:cubicBezTo>
                  <a:cubicBezTo>
                    <a:pt x="55778" y="1757234"/>
                    <a:pt x="0" y="1664176"/>
                    <a:pt x="0" y="1583527"/>
                  </a:cubicBezTo>
                  <a:cubicBezTo>
                    <a:pt x="0" y="690176"/>
                    <a:pt x="0" y="690176"/>
                    <a:pt x="0" y="690176"/>
                  </a:cubicBezTo>
                  <a:cubicBezTo>
                    <a:pt x="0" y="609526"/>
                    <a:pt x="55778" y="516468"/>
                    <a:pt x="123951" y="479245"/>
                  </a:cubicBezTo>
                  <a:cubicBezTo>
                    <a:pt x="898643" y="32570"/>
                    <a:pt x="898643" y="32570"/>
                    <a:pt x="898643" y="32570"/>
                  </a:cubicBezTo>
                  <a:cubicBezTo>
                    <a:pt x="932730" y="10857"/>
                    <a:pt x="977662" y="0"/>
                    <a:pt x="1021819" y="0"/>
                  </a:cubicBezTo>
                  <a:close/>
                </a:path>
              </a:pathLst>
            </a:custGeom>
            <a:noFill/>
            <a:ln w="6350">
              <a:solidFill>
                <a:srgbClr val="B10101">
                  <a:alpha val="58000"/>
                </a:srgbClr>
              </a:solidFill>
            </a:ln>
            <a:effectLst>
              <a:outerShdw blurRad="317500" dist="88900" dir="2700000" sx="96000" sy="96000" algn="tl" rotWithShape="0">
                <a:schemeClr val="bg1">
                  <a:lumMod val="50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</p:grpSp>
      <p:grpSp>
        <p:nvGrpSpPr>
          <p:cNvPr id="53" name="组合 29"/>
          <p:cNvGrpSpPr/>
          <p:nvPr/>
        </p:nvGrpSpPr>
        <p:grpSpPr>
          <a:xfrm rot="5400000">
            <a:off x="6419215" y="3351530"/>
            <a:ext cx="469900" cy="523875"/>
            <a:chOff x="1522243" y="1561195"/>
            <a:chExt cx="3347704" cy="3735609"/>
          </a:xfrm>
        </p:grpSpPr>
        <p:sp>
          <p:nvSpPr>
            <p:cNvPr id="1048621" name="任意多边形: 形状 26"/>
            <p:cNvSpPr/>
            <p:nvPr>
              <p:custDataLst>
                <p:tags r:id="rId4"/>
              </p:custDataLst>
            </p:nvPr>
          </p:nvSpPr>
          <p:spPr>
            <a:xfrm>
              <a:off x="1833214" y="1908199"/>
              <a:ext cx="2725762" cy="3041601"/>
            </a:xfrm>
            <a:custGeom>
              <a:avLst/>
              <a:gdLst>
                <a:gd name="connsiteX0" fmla="*/ 1021819 w 2038991"/>
                <a:gd name="connsiteY0" fmla="*/ 0 h 2275253"/>
                <a:gd name="connsiteX1" fmla="*/ 1140348 w 2038991"/>
                <a:gd name="connsiteY1" fmla="*/ 32570 h 2275253"/>
                <a:gd name="connsiteX2" fmla="*/ 1915040 w 2038991"/>
                <a:gd name="connsiteY2" fmla="*/ 479245 h 2275253"/>
                <a:gd name="connsiteX3" fmla="*/ 2038991 w 2038991"/>
                <a:gd name="connsiteY3" fmla="*/ 690176 h 2275253"/>
                <a:gd name="connsiteX4" fmla="*/ 2038991 w 2038991"/>
                <a:gd name="connsiteY4" fmla="*/ 1583527 h 2275253"/>
                <a:gd name="connsiteX5" fmla="*/ 1915040 w 2038991"/>
                <a:gd name="connsiteY5" fmla="*/ 1794457 h 2275253"/>
                <a:gd name="connsiteX6" fmla="*/ 1140348 w 2038991"/>
                <a:gd name="connsiteY6" fmla="*/ 2247336 h 2275253"/>
                <a:gd name="connsiteX7" fmla="*/ 898643 w 2038991"/>
                <a:gd name="connsiteY7" fmla="*/ 2247336 h 2275253"/>
                <a:gd name="connsiteX8" fmla="*/ 123951 w 2038991"/>
                <a:gd name="connsiteY8" fmla="*/ 1794457 h 2275253"/>
                <a:gd name="connsiteX9" fmla="*/ 0 w 2038991"/>
                <a:gd name="connsiteY9" fmla="*/ 1583527 h 2275253"/>
                <a:gd name="connsiteX10" fmla="*/ 0 w 2038991"/>
                <a:gd name="connsiteY10" fmla="*/ 690176 h 2275253"/>
                <a:gd name="connsiteX11" fmla="*/ 123951 w 2038991"/>
                <a:gd name="connsiteY11" fmla="*/ 479245 h 2275253"/>
                <a:gd name="connsiteX12" fmla="*/ 898643 w 2038991"/>
                <a:gd name="connsiteY12" fmla="*/ 32570 h 2275253"/>
                <a:gd name="connsiteX13" fmla="*/ 1021819 w 2038991"/>
                <a:gd name="connsiteY13" fmla="*/ 0 h 22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38991" h="2275253">
                  <a:moveTo>
                    <a:pt x="1021819" y="0"/>
                  </a:moveTo>
                  <a:cubicBezTo>
                    <a:pt x="1065977" y="0"/>
                    <a:pt x="1109360" y="10857"/>
                    <a:pt x="1140348" y="32570"/>
                  </a:cubicBezTo>
                  <a:cubicBezTo>
                    <a:pt x="1915040" y="479245"/>
                    <a:pt x="1915040" y="479245"/>
                    <a:pt x="1915040" y="479245"/>
                  </a:cubicBezTo>
                  <a:cubicBezTo>
                    <a:pt x="1983213" y="516468"/>
                    <a:pt x="2038991" y="609526"/>
                    <a:pt x="2038991" y="690176"/>
                  </a:cubicBezTo>
                  <a:lnTo>
                    <a:pt x="2038991" y="1583527"/>
                  </a:lnTo>
                  <a:cubicBezTo>
                    <a:pt x="2038991" y="1664176"/>
                    <a:pt x="1983213" y="1757234"/>
                    <a:pt x="1915040" y="1794457"/>
                  </a:cubicBezTo>
                  <a:cubicBezTo>
                    <a:pt x="1140348" y="2247336"/>
                    <a:pt x="1140348" y="2247336"/>
                    <a:pt x="1140348" y="2247336"/>
                  </a:cubicBezTo>
                  <a:cubicBezTo>
                    <a:pt x="1078372" y="2284559"/>
                    <a:pt x="966816" y="2284559"/>
                    <a:pt x="898643" y="2247336"/>
                  </a:cubicBezTo>
                  <a:cubicBezTo>
                    <a:pt x="123951" y="1794457"/>
                    <a:pt x="123951" y="1794457"/>
                    <a:pt x="123951" y="1794457"/>
                  </a:cubicBezTo>
                  <a:cubicBezTo>
                    <a:pt x="55778" y="1757234"/>
                    <a:pt x="0" y="1664176"/>
                    <a:pt x="0" y="1583527"/>
                  </a:cubicBezTo>
                  <a:cubicBezTo>
                    <a:pt x="0" y="690176"/>
                    <a:pt x="0" y="690176"/>
                    <a:pt x="0" y="690176"/>
                  </a:cubicBezTo>
                  <a:cubicBezTo>
                    <a:pt x="0" y="609526"/>
                    <a:pt x="55778" y="516468"/>
                    <a:pt x="123951" y="479245"/>
                  </a:cubicBezTo>
                  <a:cubicBezTo>
                    <a:pt x="898643" y="32570"/>
                    <a:pt x="898643" y="32570"/>
                    <a:pt x="898643" y="32570"/>
                  </a:cubicBezTo>
                  <a:cubicBezTo>
                    <a:pt x="932730" y="10857"/>
                    <a:pt x="977662" y="0"/>
                    <a:pt x="1021819" y="0"/>
                  </a:cubicBezTo>
                  <a:close/>
                </a:path>
              </a:pathLst>
            </a:custGeom>
            <a:solidFill>
              <a:srgbClr val="D9362D"/>
            </a:solidFill>
            <a:ln w="25400">
              <a:noFill/>
            </a:ln>
            <a:effectLst>
              <a:outerShdw blurRad="317500" dist="88900" dir="2700000" sx="96000" sy="96000" algn="tl" rotWithShape="0">
                <a:schemeClr val="bg1">
                  <a:lumMod val="50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048622" name="任意多边形: 形状 27"/>
            <p:cNvSpPr/>
            <p:nvPr>
              <p:custDataLst>
                <p:tags r:id="rId5"/>
              </p:custDataLst>
            </p:nvPr>
          </p:nvSpPr>
          <p:spPr>
            <a:xfrm>
              <a:off x="1522243" y="1561195"/>
              <a:ext cx="3347704" cy="3735609"/>
            </a:xfrm>
            <a:custGeom>
              <a:avLst/>
              <a:gdLst>
                <a:gd name="connsiteX0" fmla="*/ 1021819 w 2038991"/>
                <a:gd name="connsiteY0" fmla="*/ 0 h 2275253"/>
                <a:gd name="connsiteX1" fmla="*/ 1140348 w 2038991"/>
                <a:gd name="connsiteY1" fmla="*/ 32570 h 2275253"/>
                <a:gd name="connsiteX2" fmla="*/ 1915040 w 2038991"/>
                <a:gd name="connsiteY2" fmla="*/ 479245 h 2275253"/>
                <a:gd name="connsiteX3" fmla="*/ 2038991 w 2038991"/>
                <a:gd name="connsiteY3" fmla="*/ 690176 h 2275253"/>
                <a:gd name="connsiteX4" fmla="*/ 2038991 w 2038991"/>
                <a:gd name="connsiteY4" fmla="*/ 1583527 h 2275253"/>
                <a:gd name="connsiteX5" fmla="*/ 1915040 w 2038991"/>
                <a:gd name="connsiteY5" fmla="*/ 1794457 h 2275253"/>
                <a:gd name="connsiteX6" fmla="*/ 1140348 w 2038991"/>
                <a:gd name="connsiteY6" fmla="*/ 2247336 h 2275253"/>
                <a:gd name="connsiteX7" fmla="*/ 898643 w 2038991"/>
                <a:gd name="connsiteY7" fmla="*/ 2247336 h 2275253"/>
                <a:gd name="connsiteX8" fmla="*/ 123951 w 2038991"/>
                <a:gd name="connsiteY8" fmla="*/ 1794457 h 2275253"/>
                <a:gd name="connsiteX9" fmla="*/ 0 w 2038991"/>
                <a:gd name="connsiteY9" fmla="*/ 1583527 h 2275253"/>
                <a:gd name="connsiteX10" fmla="*/ 0 w 2038991"/>
                <a:gd name="connsiteY10" fmla="*/ 690176 h 2275253"/>
                <a:gd name="connsiteX11" fmla="*/ 123951 w 2038991"/>
                <a:gd name="connsiteY11" fmla="*/ 479245 h 2275253"/>
                <a:gd name="connsiteX12" fmla="*/ 898643 w 2038991"/>
                <a:gd name="connsiteY12" fmla="*/ 32570 h 2275253"/>
                <a:gd name="connsiteX13" fmla="*/ 1021819 w 2038991"/>
                <a:gd name="connsiteY13" fmla="*/ 0 h 22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38991" h="2275253">
                  <a:moveTo>
                    <a:pt x="1021819" y="0"/>
                  </a:moveTo>
                  <a:cubicBezTo>
                    <a:pt x="1065977" y="0"/>
                    <a:pt x="1109360" y="10857"/>
                    <a:pt x="1140348" y="32570"/>
                  </a:cubicBezTo>
                  <a:cubicBezTo>
                    <a:pt x="1915040" y="479245"/>
                    <a:pt x="1915040" y="479245"/>
                    <a:pt x="1915040" y="479245"/>
                  </a:cubicBezTo>
                  <a:cubicBezTo>
                    <a:pt x="1983213" y="516468"/>
                    <a:pt x="2038991" y="609526"/>
                    <a:pt x="2038991" y="690176"/>
                  </a:cubicBezTo>
                  <a:lnTo>
                    <a:pt x="2038991" y="1583527"/>
                  </a:lnTo>
                  <a:cubicBezTo>
                    <a:pt x="2038991" y="1664176"/>
                    <a:pt x="1983213" y="1757234"/>
                    <a:pt x="1915040" y="1794457"/>
                  </a:cubicBezTo>
                  <a:cubicBezTo>
                    <a:pt x="1140348" y="2247336"/>
                    <a:pt x="1140348" y="2247336"/>
                    <a:pt x="1140348" y="2247336"/>
                  </a:cubicBezTo>
                  <a:cubicBezTo>
                    <a:pt x="1078372" y="2284559"/>
                    <a:pt x="966816" y="2284559"/>
                    <a:pt x="898643" y="2247336"/>
                  </a:cubicBezTo>
                  <a:cubicBezTo>
                    <a:pt x="123951" y="1794457"/>
                    <a:pt x="123951" y="1794457"/>
                    <a:pt x="123951" y="1794457"/>
                  </a:cubicBezTo>
                  <a:cubicBezTo>
                    <a:pt x="55778" y="1757234"/>
                    <a:pt x="0" y="1664176"/>
                    <a:pt x="0" y="1583527"/>
                  </a:cubicBezTo>
                  <a:cubicBezTo>
                    <a:pt x="0" y="690176"/>
                    <a:pt x="0" y="690176"/>
                    <a:pt x="0" y="690176"/>
                  </a:cubicBezTo>
                  <a:cubicBezTo>
                    <a:pt x="0" y="609526"/>
                    <a:pt x="55778" y="516468"/>
                    <a:pt x="123951" y="479245"/>
                  </a:cubicBezTo>
                  <a:cubicBezTo>
                    <a:pt x="898643" y="32570"/>
                    <a:pt x="898643" y="32570"/>
                    <a:pt x="898643" y="32570"/>
                  </a:cubicBezTo>
                  <a:cubicBezTo>
                    <a:pt x="932730" y="10857"/>
                    <a:pt x="977662" y="0"/>
                    <a:pt x="1021819" y="0"/>
                  </a:cubicBezTo>
                  <a:close/>
                </a:path>
              </a:pathLst>
            </a:custGeom>
            <a:noFill/>
            <a:ln w="6350">
              <a:solidFill>
                <a:srgbClr val="B10101">
                  <a:alpha val="58000"/>
                </a:srgbClr>
              </a:solidFill>
            </a:ln>
            <a:effectLst>
              <a:outerShdw blurRad="317500" dist="88900" dir="2700000" sx="96000" sy="96000" algn="tl" rotWithShape="0">
                <a:schemeClr val="bg1">
                  <a:lumMod val="50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</p:grpSp>
      <p:sp>
        <p:nvSpPr>
          <p:cNvPr id="1048623" name="文本框 33"/>
          <p:cNvSpPr txBox="1"/>
          <p:nvPr>
            <p:custDataLst>
              <p:tags r:id="rId6"/>
            </p:custDataLst>
          </p:nvPr>
        </p:nvSpPr>
        <p:spPr>
          <a:xfrm>
            <a:off x="7049252" y="2588895"/>
            <a:ext cx="41305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2000" cap="all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pitchFamily="34" charset="-122"/>
                <a:sym typeface="+mn-ea"/>
              </a:rPr>
              <a:t>常州承芯半导体有限公司</a:t>
            </a:r>
            <a:endParaRPr lang="en-US" altLang="zh-CN" sz="20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汉仪旗黑-50简" panose="00020600040101010101" pitchFamily="18" charset="-122"/>
            </a:endParaRPr>
          </a:p>
        </p:txBody>
      </p:sp>
      <p:sp>
        <p:nvSpPr>
          <p:cNvPr id="1048624" name="文本框 35"/>
          <p:cNvSpPr txBox="1"/>
          <p:nvPr>
            <p:custDataLst>
              <p:tags r:id="rId7"/>
            </p:custDataLst>
          </p:nvPr>
        </p:nvSpPr>
        <p:spPr>
          <a:xfrm>
            <a:off x="7049252" y="3447415"/>
            <a:ext cx="41305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2000" cap="all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pitchFamily="34" charset="-122"/>
                <a:sym typeface="汉仪旗黑-50简" panose="00020600040101010101" pitchFamily="18" charset="-122"/>
              </a:rPr>
              <a:t>福建兆元光电</a:t>
            </a:r>
            <a:r>
              <a:rPr lang="zh-CN" altLang="en-US" sz="2000" cap="all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有限公司</a:t>
            </a:r>
            <a:endParaRPr lang="zh-CN" altLang="en-US" sz="2000" cap="all"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pitchFamily="34" charset="-122"/>
              <a:sym typeface="汉仪旗黑-50简" panose="00020600040101010101" pitchFamily="18" charset="-122"/>
            </a:endParaRPr>
          </a:p>
        </p:txBody>
      </p:sp>
      <p:sp>
        <p:nvSpPr>
          <p:cNvPr id="1048627" name="文本框 5"/>
          <p:cNvSpPr txBox="1"/>
          <p:nvPr>
            <p:custDataLst>
              <p:tags r:id="rId8"/>
            </p:custDataLst>
          </p:nvPr>
        </p:nvSpPr>
        <p:spPr>
          <a:xfrm>
            <a:off x="6447124" y="3401695"/>
            <a:ext cx="434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60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汉仪旗黑-50简" panose="00020600040101010101" pitchFamily="18" charset="-122"/>
                <a:ea typeface="汉仪旗黑-50简" panose="00020600040101010101" pitchFamily="18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48628" name="文本框 8"/>
          <p:cNvSpPr txBox="1"/>
          <p:nvPr>
            <p:custDataLst>
              <p:tags r:id="rId9"/>
            </p:custDataLst>
          </p:nvPr>
        </p:nvSpPr>
        <p:spPr>
          <a:xfrm>
            <a:off x="6447124" y="2586990"/>
            <a:ext cx="434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60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汉仪旗黑-50简" panose="00020600040101010101" pitchFamily="18" charset="-122"/>
                <a:ea typeface="汉仪旗黑-50简" panose="00020600040101010101" pitchFamily="18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" name="组合 16"/>
          <p:cNvGrpSpPr/>
          <p:nvPr/>
        </p:nvGrpSpPr>
        <p:grpSpPr>
          <a:xfrm rot="5400000">
            <a:off x="6419215" y="4165600"/>
            <a:ext cx="469900" cy="523875"/>
            <a:chOff x="1522243" y="1561195"/>
            <a:chExt cx="3347704" cy="3735609"/>
          </a:xfrm>
        </p:grpSpPr>
        <p:sp>
          <p:nvSpPr>
            <p:cNvPr id="7" name="任意多边形: 形状 14"/>
            <p:cNvSpPr/>
            <p:nvPr>
              <p:custDataLst>
                <p:tags r:id="rId10"/>
              </p:custDataLst>
            </p:nvPr>
          </p:nvSpPr>
          <p:spPr>
            <a:xfrm>
              <a:off x="1833214" y="1908199"/>
              <a:ext cx="2725762" cy="3041601"/>
            </a:xfrm>
            <a:custGeom>
              <a:avLst/>
              <a:gdLst>
                <a:gd name="connsiteX0" fmla="*/ 1021819 w 2038991"/>
                <a:gd name="connsiteY0" fmla="*/ 0 h 2275253"/>
                <a:gd name="connsiteX1" fmla="*/ 1140348 w 2038991"/>
                <a:gd name="connsiteY1" fmla="*/ 32570 h 2275253"/>
                <a:gd name="connsiteX2" fmla="*/ 1915040 w 2038991"/>
                <a:gd name="connsiteY2" fmla="*/ 479245 h 2275253"/>
                <a:gd name="connsiteX3" fmla="*/ 2038991 w 2038991"/>
                <a:gd name="connsiteY3" fmla="*/ 690176 h 2275253"/>
                <a:gd name="connsiteX4" fmla="*/ 2038991 w 2038991"/>
                <a:gd name="connsiteY4" fmla="*/ 1583527 h 2275253"/>
                <a:gd name="connsiteX5" fmla="*/ 1915040 w 2038991"/>
                <a:gd name="connsiteY5" fmla="*/ 1794457 h 2275253"/>
                <a:gd name="connsiteX6" fmla="*/ 1140348 w 2038991"/>
                <a:gd name="connsiteY6" fmla="*/ 2247336 h 2275253"/>
                <a:gd name="connsiteX7" fmla="*/ 898643 w 2038991"/>
                <a:gd name="connsiteY7" fmla="*/ 2247336 h 2275253"/>
                <a:gd name="connsiteX8" fmla="*/ 123951 w 2038991"/>
                <a:gd name="connsiteY8" fmla="*/ 1794457 h 2275253"/>
                <a:gd name="connsiteX9" fmla="*/ 0 w 2038991"/>
                <a:gd name="connsiteY9" fmla="*/ 1583527 h 2275253"/>
                <a:gd name="connsiteX10" fmla="*/ 0 w 2038991"/>
                <a:gd name="connsiteY10" fmla="*/ 690176 h 2275253"/>
                <a:gd name="connsiteX11" fmla="*/ 123951 w 2038991"/>
                <a:gd name="connsiteY11" fmla="*/ 479245 h 2275253"/>
                <a:gd name="connsiteX12" fmla="*/ 898643 w 2038991"/>
                <a:gd name="connsiteY12" fmla="*/ 32570 h 2275253"/>
                <a:gd name="connsiteX13" fmla="*/ 1021819 w 2038991"/>
                <a:gd name="connsiteY13" fmla="*/ 0 h 22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38991" h="2275253">
                  <a:moveTo>
                    <a:pt x="1021819" y="0"/>
                  </a:moveTo>
                  <a:cubicBezTo>
                    <a:pt x="1065977" y="0"/>
                    <a:pt x="1109360" y="10857"/>
                    <a:pt x="1140348" y="32570"/>
                  </a:cubicBezTo>
                  <a:cubicBezTo>
                    <a:pt x="1915040" y="479245"/>
                    <a:pt x="1915040" y="479245"/>
                    <a:pt x="1915040" y="479245"/>
                  </a:cubicBezTo>
                  <a:cubicBezTo>
                    <a:pt x="1983213" y="516468"/>
                    <a:pt x="2038991" y="609526"/>
                    <a:pt x="2038991" y="690176"/>
                  </a:cubicBezTo>
                  <a:lnTo>
                    <a:pt x="2038991" y="1583527"/>
                  </a:lnTo>
                  <a:cubicBezTo>
                    <a:pt x="2038991" y="1664176"/>
                    <a:pt x="1983213" y="1757234"/>
                    <a:pt x="1915040" y="1794457"/>
                  </a:cubicBezTo>
                  <a:cubicBezTo>
                    <a:pt x="1140348" y="2247336"/>
                    <a:pt x="1140348" y="2247336"/>
                    <a:pt x="1140348" y="2247336"/>
                  </a:cubicBezTo>
                  <a:cubicBezTo>
                    <a:pt x="1078372" y="2284559"/>
                    <a:pt x="966816" y="2284559"/>
                    <a:pt x="898643" y="2247336"/>
                  </a:cubicBezTo>
                  <a:cubicBezTo>
                    <a:pt x="123951" y="1794457"/>
                    <a:pt x="123951" y="1794457"/>
                    <a:pt x="123951" y="1794457"/>
                  </a:cubicBezTo>
                  <a:cubicBezTo>
                    <a:pt x="55778" y="1757234"/>
                    <a:pt x="0" y="1664176"/>
                    <a:pt x="0" y="1583527"/>
                  </a:cubicBezTo>
                  <a:cubicBezTo>
                    <a:pt x="0" y="690176"/>
                    <a:pt x="0" y="690176"/>
                    <a:pt x="0" y="690176"/>
                  </a:cubicBezTo>
                  <a:cubicBezTo>
                    <a:pt x="0" y="609526"/>
                    <a:pt x="55778" y="516468"/>
                    <a:pt x="123951" y="479245"/>
                  </a:cubicBezTo>
                  <a:cubicBezTo>
                    <a:pt x="898643" y="32570"/>
                    <a:pt x="898643" y="32570"/>
                    <a:pt x="898643" y="32570"/>
                  </a:cubicBezTo>
                  <a:cubicBezTo>
                    <a:pt x="932730" y="10857"/>
                    <a:pt x="977662" y="0"/>
                    <a:pt x="1021819" y="0"/>
                  </a:cubicBezTo>
                  <a:close/>
                </a:path>
              </a:pathLst>
            </a:custGeom>
            <a:solidFill>
              <a:srgbClr val="D9362D"/>
            </a:solidFill>
            <a:ln w="25400">
              <a:noFill/>
            </a:ln>
            <a:effectLst>
              <a:outerShdw blurRad="317500" dist="88900" dir="2700000" sx="96000" sy="96000" algn="tl" rotWithShape="0">
                <a:schemeClr val="bg1">
                  <a:lumMod val="50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8" name="任意多边形: 形状 15"/>
            <p:cNvSpPr/>
            <p:nvPr>
              <p:custDataLst>
                <p:tags r:id="rId11"/>
              </p:custDataLst>
            </p:nvPr>
          </p:nvSpPr>
          <p:spPr>
            <a:xfrm>
              <a:off x="1522243" y="1561195"/>
              <a:ext cx="3347704" cy="3735609"/>
            </a:xfrm>
            <a:custGeom>
              <a:avLst/>
              <a:gdLst>
                <a:gd name="connsiteX0" fmla="*/ 1021819 w 2038991"/>
                <a:gd name="connsiteY0" fmla="*/ 0 h 2275253"/>
                <a:gd name="connsiteX1" fmla="*/ 1140348 w 2038991"/>
                <a:gd name="connsiteY1" fmla="*/ 32570 h 2275253"/>
                <a:gd name="connsiteX2" fmla="*/ 1915040 w 2038991"/>
                <a:gd name="connsiteY2" fmla="*/ 479245 h 2275253"/>
                <a:gd name="connsiteX3" fmla="*/ 2038991 w 2038991"/>
                <a:gd name="connsiteY3" fmla="*/ 690176 h 2275253"/>
                <a:gd name="connsiteX4" fmla="*/ 2038991 w 2038991"/>
                <a:gd name="connsiteY4" fmla="*/ 1583527 h 2275253"/>
                <a:gd name="connsiteX5" fmla="*/ 1915040 w 2038991"/>
                <a:gd name="connsiteY5" fmla="*/ 1794457 h 2275253"/>
                <a:gd name="connsiteX6" fmla="*/ 1140348 w 2038991"/>
                <a:gd name="connsiteY6" fmla="*/ 2247336 h 2275253"/>
                <a:gd name="connsiteX7" fmla="*/ 898643 w 2038991"/>
                <a:gd name="connsiteY7" fmla="*/ 2247336 h 2275253"/>
                <a:gd name="connsiteX8" fmla="*/ 123951 w 2038991"/>
                <a:gd name="connsiteY8" fmla="*/ 1794457 h 2275253"/>
                <a:gd name="connsiteX9" fmla="*/ 0 w 2038991"/>
                <a:gd name="connsiteY9" fmla="*/ 1583527 h 2275253"/>
                <a:gd name="connsiteX10" fmla="*/ 0 w 2038991"/>
                <a:gd name="connsiteY10" fmla="*/ 690176 h 2275253"/>
                <a:gd name="connsiteX11" fmla="*/ 123951 w 2038991"/>
                <a:gd name="connsiteY11" fmla="*/ 479245 h 2275253"/>
                <a:gd name="connsiteX12" fmla="*/ 898643 w 2038991"/>
                <a:gd name="connsiteY12" fmla="*/ 32570 h 2275253"/>
                <a:gd name="connsiteX13" fmla="*/ 1021819 w 2038991"/>
                <a:gd name="connsiteY13" fmla="*/ 0 h 22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38991" h="2275253">
                  <a:moveTo>
                    <a:pt x="1021819" y="0"/>
                  </a:moveTo>
                  <a:cubicBezTo>
                    <a:pt x="1065977" y="0"/>
                    <a:pt x="1109360" y="10857"/>
                    <a:pt x="1140348" y="32570"/>
                  </a:cubicBezTo>
                  <a:cubicBezTo>
                    <a:pt x="1915040" y="479245"/>
                    <a:pt x="1915040" y="479245"/>
                    <a:pt x="1915040" y="479245"/>
                  </a:cubicBezTo>
                  <a:cubicBezTo>
                    <a:pt x="1983213" y="516468"/>
                    <a:pt x="2038991" y="609526"/>
                    <a:pt x="2038991" y="690176"/>
                  </a:cubicBezTo>
                  <a:lnTo>
                    <a:pt x="2038991" y="1583527"/>
                  </a:lnTo>
                  <a:cubicBezTo>
                    <a:pt x="2038991" y="1664176"/>
                    <a:pt x="1983213" y="1757234"/>
                    <a:pt x="1915040" y="1794457"/>
                  </a:cubicBezTo>
                  <a:cubicBezTo>
                    <a:pt x="1140348" y="2247336"/>
                    <a:pt x="1140348" y="2247336"/>
                    <a:pt x="1140348" y="2247336"/>
                  </a:cubicBezTo>
                  <a:cubicBezTo>
                    <a:pt x="1078372" y="2284559"/>
                    <a:pt x="966816" y="2284559"/>
                    <a:pt x="898643" y="2247336"/>
                  </a:cubicBezTo>
                  <a:cubicBezTo>
                    <a:pt x="123951" y="1794457"/>
                    <a:pt x="123951" y="1794457"/>
                    <a:pt x="123951" y="1794457"/>
                  </a:cubicBezTo>
                  <a:cubicBezTo>
                    <a:pt x="55778" y="1757234"/>
                    <a:pt x="0" y="1664176"/>
                    <a:pt x="0" y="1583527"/>
                  </a:cubicBezTo>
                  <a:cubicBezTo>
                    <a:pt x="0" y="690176"/>
                    <a:pt x="0" y="690176"/>
                    <a:pt x="0" y="690176"/>
                  </a:cubicBezTo>
                  <a:cubicBezTo>
                    <a:pt x="0" y="609526"/>
                    <a:pt x="55778" y="516468"/>
                    <a:pt x="123951" y="479245"/>
                  </a:cubicBezTo>
                  <a:cubicBezTo>
                    <a:pt x="898643" y="32570"/>
                    <a:pt x="898643" y="32570"/>
                    <a:pt x="898643" y="32570"/>
                  </a:cubicBezTo>
                  <a:cubicBezTo>
                    <a:pt x="932730" y="10857"/>
                    <a:pt x="977662" y="0"/>
                    <a:pt x="1021819" y="0"/>
                  </a:cubicBezTo>
                  <a:close/>
                </a:path>
              </a:pathLst>
            </a:custGeom>
            <a:noFill/>
            <a:ln w="6350">
              <a:solidFill>
                <a:srgbClr val="B10101">
                  <a:alpha val="58000"/>
                </a:srgbClr>
              </a:solidFill>
            </a:ln>
            <a:effectLst>
              <a:outerShdw blurRad="317500" dist="88900" dir="2700000" sx="96000" sy="96000" algn="tl" rotWithShape="0">
                <a:schemeClr val="bg1">
                  <a:lumMod val="50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</p:grpSp>
      <p:sp>
        <p:nvSpPr>
          <p:cNvPr id="9" name="文本框 33"/>
          <p:cNvSpPr txBox="1"/>
          <p:nvPr>
            <p:custDataLst>
              <p:tags r:id="rId12"/>
            </p:custDataLst>
          </p:nvPr>
        </p:nvSpPr>
        <p:spPr>
          <a:xfrm>
            <a:off x="7049252" y="4264025"/>
            <a:ext cx="41305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2000" cap="all"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pitchFamily="34" charset="-122"/>
                <a:sym typeface="+mn-ea"/>
              </a:rPr>
              <a:t>金华卓远实业有限公司</a:t>
            </a:r>
            <a:endParaRPr lang="en-US" altLang="zh-CN" sz="20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汉仪旗黑-50简" panose="00020600040101010101" pitchFamily="18" charset="-122"/>
            </a:endParaRPr>
          </a:p>
        </p:txBody>
      </p:sp>
      <p:sp>
        <p:nvSpPr>
          <p:cNvPr id="12" name="文本框 8"/>
          <p:cNvSpPr txBox="1"/>
          <p:nvPr>
            <p:custDataLst>
              <p:tags r:id="rId13"/>
            </p:custDataLst>
          </p:nvPr>
        </p:nvSpPr>
        <p:spPr>
          <a:xfrm>
            <a:off x="6432519" y="4216400"/>
            <a:ext cx="434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60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汉仪旗黑-50简" panose="00020600040101010101" pitchFamily="18" charset="-122"/>
                <a:ea typeface="汉仪旗黑-50简" panose="00020600040101010101" pitchFamily="18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56" name="组合 555"/>
          <p:cNvGrpSpPr/>
          <p:nvPr>
            <p:custDataLst>
              <p:tags r:id="rId14"/>
            </p:custDataLst>
          </p:nvPr>
        </p:nvGrpSpPr>
        <p:grpSpPr>
          <a:xfrm>
            <a:off x="662305" y="1977390"/>
            <a:ext cx="4710430" cy="3799205"/>
            <a:chOff x="1043" y="3114"/>
            <a:chExt cx="7418" cy="5983"/>
          </a:xfrm>
        </p:grpSpPr>
        <p:sp>
          <p:nvSpPr>
            <p:cNvPr id="557" name="PA-矩形 2"/>
            <p:cNvSpPr/>
            <p:nvPr>
              <p:custDataLst>
                <p:tags r:id="rId15"/>
              </p:custDataLst>
            </p:nvPr>
          </p:nvSpPr>
          <p:spPr>
            <a:xfrm>
              <a:off x="3665" y="3114"/>
              <a:ext cx="2163" cy="3715"/>
            </a:xfrm>
            <a:prstGeom prst="rect">
              <a:avLst/>
            </a:prstGeom>
            <a:blipFill dpi="0" rotWithShape="0">
              <a:blip r:embed="rId16" cstate="screen"/>
              <a:srcRect/>
              <a:stretch>
                <a:fillRect l="-178000" t="-8000" r="-179000" b="-69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8" name="PA-矩形 3"/>
            <p:cNvSpPr/>
            <p:nvPr>
              <p:custDataLst>
                <p:tags r:id="rId17"/>
              </p:custDataLst>
            </p:nvPr>
          </p:nvSpPr>
          <p:spPr>
            <a:xfrm>
              <a:off x="3671" y="6957"/>
              <a:ext cx="2163" cy="2140"/>
            </a:xfrm>
            <a:prstGeom prst="rect">
              <a:avLst/>
            </a:prstGeom>
            <a:blipFill dpi="0" rotWithShape="0">
              <a:blip r:embed="rId16" cstate="screen"/>
              <a:srcRect/>
              <a:stretch>
                <a:fillRect l="-178000" t="-194000" r="-178000" b="-1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9" name="PA-矩形 4"/>
            <p:cNvSpPr/>
            <p:nvPr>
              <p:custDataLst>
                <p:tags r:id="rId18"/>
              </p:custDataLst>
            </p:nvPr>
          </p:nvSpPr>
          <p:spPr>
            <a:xfrm>
              <a:off x="1043" y="3638"/>
              <a:ext cx="2494" cy="2467"/>
            </a:xfrm>
            <a:prstGeom prst="rect">
              <a:avLst/>
            </a:prstGeom>
            <a:blipFill dpi="0" rotWithShape="0">
              <a:blip r:embed="rId16" cstate="screen"/>
              <a:srcRect/>
              <a:stretch>
                <a:fillRect l="-49000" t="-33000" r="-247000" b="-13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0" name="PA-矩形 5"/>
            <p:cNvSpPr/>
            <p:nvPr>
              <p:custDataLst>
                <p:tags r:id="rId19"/>
              </p:custDataLst>
            </p:nvPr>
          </p:nvSpPr>
          <p:spPr>
            <a:xfrm>
              <a:off x="1566" y="6260"/>
              <a:ext cx="1971" cy="1949"/>
            </a:xfrm>
            <a:prstGeom prst="rect">
              <a:avLst/>
            </a:prstGeom>
            <a:blipFill dpi="0" rotWithShape="0">
              <a:blip r:embed="rId16" cstate="screen"/>
              <a:srcRect/>
              <a:stretch>
                <a:fillRect l="-89000" t="-177000" r="-312000" b="-6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1" name="PA-矩形 6"/>
            <p:cNvSpPr/>
            <p:nvPr>
              <p:custDataLst>
                <p:tags r:id="rId20"/>
              </p:custDataLst>
            </p:nvPr>
          </p:nvSpPr>
          <p:spPr>
            <a:xfrm>
              <a:off x="5956" y="3897"/>
              <a:ext cx="1971" cy="1949"/>
            </a:xfrm>
            <a:prstGeom prst="rect">
              <a:avLst/>
            </a:prstGeom>
            <a:blipFill dpi="0" rotWithShape="0">
              <a:blip r:embed="rId16" cstate="screen"/>
              <a:srcRect/>
              <a:stretch>
                <a:fillRect l="-312000" t="-55000" r="-90000" b="-18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2" name="PA-矩形 7"/>
            <p:cNvSpPr/>
            <p:nvPr>
              <p:custDataLst>
                <p:tags r:id="rId21"/>
              </p:custDataLst>
            </p:nvPr>
          </p:nvSpPr>
          <p:spPr>
            <a:xfrm>
              <a:off x="5967" y="5986"/>
              <a:ext cx="2494" cy="2467"/>
            </a:xfrm>
            <a:prstGeom prst="rect">
              <a:avLst/>
            </a:prstGeom>
            <a:blipFill dpi="0" rotWithShape="0">
              <a:blip r:embed="rId16" cstate="screen"/>
              <a:srcRect/>
              <a:stretch>
                <a:fillRect l="-247000" t="-129000" r="-49000" b="-38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文本框 102"/>
          <p:cNvSpPr txBox="1"/>
          <p:nvPr>
            <p:custDataLst>
              <p:tags r:id="rId1"/>
            </p:custDataLst>
          </p:nvPr>
        </p:nvSpPr>
        <p:spPr>
          <a:xfrm>
            <a:off x="1442720" y="777875"/>
            <a:ext cx="681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项目一</a:t>
            </a:r>
            <a:r>
              <a:rPr lang="en-US" altLang="zh-CN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常州承芯半导体有限公司</a:t>
            </a:r>
            <a:endParaRPr lang="en-US" altLang="zh-CN" sz="2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845820" y="846455"/>
            <a:ext cx="407670" cy="388620"/>
          </a:xfrm>
          <a:prstGeom prst="diamond">
            <a:avLst/>
          </a:prstGeom>
          <a:solidFill>
            <a:srgbClr val="D0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菱形 4"/>
          <p:cNvSpPr/>
          <p:nvPr>
            <p:custDataLst>
              <p:tags r:id="rId2"/>
            </p:custDataLst>
          </p:nvPr>
        </p:nvSpPr>
        <p:spPr>
          <a:xfrm>
            <a:off x="1031240" y="846455"/>
            <a:ext cx="411480" cy="391795"/>
          </a:xfrm>
          <a:prstGeom prst="diamond">
            <a:avLst/>
          </a:prstGeom>
          <a:solidFill>
            <a:srgbClr val="F2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9" name="组合 11"/>
          <p:cNvGrpSpPr/>
          <p:nvPr/>
        </p:nvGrpSpPr>
        <p:grpSpPr>
          <a:xfrm>
            <a:off x="940435" y="1776095"/>
            <a:ext cx="9796145" cy="1654810"/>
            <a:chOff x="1060374" y="1772476"/>
            <a:chExt cx="9795849" cy="1441446"/>
          </a:xfrm>
        </p:grpSpPr>
        <p:sp>
          <p:nvSpPr>
            <p:cNvPr id="1048933" name="Freeform 5"/>
            <p:cNvSpPr/>
            <p:nvPr>
              <p:custDataLst>
                <p:tags r:id="rId3"/>
              </p:custDataLst>
            </p:nvPr>
          </p:nvSpPr>
          <p:spPr bwMode="auto">
            <a:xfrm>
              <a:off x="2426226" y="1772723"/>
              <a:ext cx="8429997" cy="1441199"/>
            </a:xfrm>
            <a:custGeom>
              <a:avLst/>
              <a:gdLst>
                <a:gd name="T0" fmla="*/ 0 w 11067"/>
                <a:gd name="T1" fmla="*/ 0 h 1500"/>
                <a:gd name="T2" fmla="*/ 9187 w 11067"/>
                <a:gd name="T3" fmla="*/ 0 h 1500"/>
                <a:gd name="T4" fmla="*/ 9792 w 11067"/>
                <a:gd name="T5" fmla="*/ 0 h 1500"/>
                <a:gd name="T6" fmla="*/ 10597 w 11067"/>
                <a:gd name="T7" fmla="*/ 0 h 1500"/>
                <a:gd name="T8" fmla="*/ 11067 w 11067"/>
                <a:gd name="T9" fmla="*/ 750 h 1500"/>
                <a:gd name="T10" fmla="*/ 10597 w 11067"/>
                <a:gd name="T11" fmla="*/ 1500 h 1500"/>
                <a:gd name="T12" fmla="*/ 9792 w 11067"/>
                <a:gd name="T13" fmla="*/ 1500 h 1500"/>
                <a:gd name="T14" fmla="*/ 9187 w 11067"/>
                <a:gd name="T15" fmla="*/ 1500 h 1500"/>
                <a:gd name="T16" fmla="*/ 0 w 11067"/>
                <a:gd name="T17" fmla="*/ 1500 h 1500"/>
                <a:gd name="T18" fmla="*/ 0 w 11067"/>
                <a:gd name="T1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7" h="1500">
                  <a:moveTo>
                    <a:pt x="0" y="0"/>
                  </a:moveTo>
                  <a:lnTo>
                    <a:pt x="9187" y="0"/>
                  </a:lnTo>
                  <a:lnTo>
                    <a:pt x="9792" y="0"/>
                  </a:lnTo>
                  <a:lnTo>
                    <a:pt x="10597" y="0"/>
                  </a:lnTo>
                  <a:lnTo>
                    <a:pt x="11067" y="750"/>
                  </a:lnTo>
                  <a:lnTo>
                    <a:pt x="10597" y="1500"/>
                  </a:lnTo>
                  <a:lnTo>
                    <a:pt x="9792" y="1500"/>
                  </a:lnTo>
                  <a:lnTo>
                    <a:pt x="9187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15875" cap="flat">
              <a:solidFill>
                <a:srgbClr val="B4B5B5"/>
              </a:solidFill>
              <a:prstDash val="solid"/>
              <a:miter lim="800000"/>
            </a:ln>
          </p:spPr>
          <p:txBody>
            <a:bodyPr vert="horz" wrap="square" lIns="91392" tIns="45696" rIns="91392" bIns="45696" numCol="1" anchor="t" anchorCtr="0" compatLnSpc="1"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2B2E30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</p:txBody>
        </p:sp>
        <p:sp>
          <p:nvSpPr>
            <p:cNvPr id="1048935" name="Rectangle 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60374" y="1772723"/>
              <a:ext cx="1259819" cy="1441199"/>
            </a:xfrm>
            <a:prstGeom prst="rect">
              <a:avLst/>
            </a:pr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37" name="Freeform 19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391987" y="2270394"/>
              <a:ext cx="596589" cy="445856"/>
            </a:xfrm>
            <a:custGeom>
              <a:avLst/>
              <a:gdLst>
                <a:gd name="T0" fmla="*/ 160 w 782"/>
                <a:gd name="T1" fmla="*/ 307 h 582"/>
                <a:gd name="T2" fmla="*/ 285 w 782"/>
                <a:gd name="T3" fmla="*/ 87 h 582"/>
                <a:gd name="T4" fmla="*/ 317 w 782"/>
                <a:gd name="T5" fmla="*/ 51 h 582"/>
                <a:gd name="T6" fmla="*/ 604 w 782"/>
                <a:gd name="T7" fmla="*/ 74 h 582"/>
                <a:gd name="T8" fmla="*/ 587 w 782"/>
                <a:gd name="T9" fmla="*/ 39 h 582"/>
                <a:gd name="T10" fmla="*/ 653 w 782"/>
                <a:gd name="T11" fmla="*/ 19 h 582"/>
                <a:gd name="T12" fmla="*/ 698 w 782"/>
                <a:gd name="T13" fmla="*/ 22 h 582"/>
                <a:gd name="T14" fmla="*/ 684 w 782"/>
                <a:gd name="T15" fmla="*/ 87 h 582"/>
                <a:gd name="T16" fmla="*/ 660 w 782"/>
                <a:gd name="T17" fmla="*/ 123 h 582"/>
                <a:gd name="T18" fmla="*/ 496 w 782"/>
                <a:gd name="T19" fmla="*/ 274 h 582"/>
                <a:gd name="T20" fmla="*/ 495 w 782"/>
                <a:gd name="T21" fmla="*/ 274 h 582"/>
                <a:gd name="T22" fmla="*/ 758 w 782"/>
                <a:gd name="T23" fmla="*/ 533 h 582"/>
                <a:gd name="T24" fmla="*/ 758 w 782"/>
                <a:gd name="T25" fmla="*/ 582 h 582"/>
                <a:gd name="T26" fmla="*/ 607 w 782"/>
                <a:gd name="T27" fmla="*/ 582 h 582"/>
                <a:gd name="T28" fmla="*/ 443 w 782"/>
                <a:gd name="T29" fmla="*/ 582 h 582"/>
                <a:gd name="T30" fmla="*/ 281 w 782"/>
                <a:gd name="T31" fmla="*/ 582 h 582"/>
                <a:gd name="T32" fmla="*/ 118 w 782"/>
                <a:gd name="T33" fmla="*/ 582 h 582"/>
                <a:gd name="T34" fmla="*/ 1 w 782"/>
                <a:gd name="T35" fmla="*/ 557 h 582"/>
                <a:gd name="T36" fmla="*/ 25 w 782"/>
                <a:gd name="T37" fmla="*/ 0 h 582"/>
                <a:gd name="T38" fmla="*/ 50 w 782"/>
                <a:gd name="T39" fmla="*/ 533 h 582"/>
                <a:gd name="T40" fmla="*/ 118 w 782"/>
                <a:gd name="T41" fmla="*/ 422 h 582"/>
                <a:gd name="T42" fmla="*/ 188 w 782"/>
                <a:gd name="T43" fmla="*/ 397 h 582"/>
                <a:gd name="T44" fmla="*/ 213 w 782"/>
                <a:gd name="T45" fmla="*/ 533 h 582"/>
                <a:gd name="T46" fmla="*/ 281 w 782"/>
                <a:gd name="T47" fmla="*/ 252 h 582"/>
                <a:gd name="T48" fmla="*/ 351 w 782"/>
                <a:gd name="T49" fmla="*/ 227 h 582"/>
                <a:gd name="T50" fmla="*/ 376 w 782"/>
                <a:gd name="T51" fmla="*/ 533 h 582"/>
                <a:gd name="T52" fmla="*/ 443 w 782"/>
                <a:gd name="T53" fmla="*/ 335 h 582"/>
                <a:gd name="T54" fmla="*/ 514 w 782"/>
                <a:gd name="T55" fmla="*/ 311 h 582"/>
                <a:gd name="T56" fmla="*/ 539 w 782"/>
                <a:gd name="T57" fmla="*/ 533 h 582"/>
                <a:gd name="T58" fmla="*/ 607 w 782"/>
                <a:gd name="T59" fmla="*/ 195 h 582"/>
                <a:gd name="T60" fmla="*/ 677 w 782"/>
                <a:gd name="T61" fmla="*/ 170 h 582"/>
                <a:gd name="T62" fmla="*/ 701 w 782"/>
                <a:gd name="T63" fmla="*/ 53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2" h="582">
                  <a:moveTo>
                    <a:pt x="322" y="122"/>
                  </a:moveTo>
                  <a:lnTo>
                    <a:pt x="160" y="307"/>
                  </a:lnTo>
                  <a:lnTo>
                    <a:pt x="122" y="274"/>
                  </a:lnTo>
                  <a:lnTo>
                    <a:pt x="285" y="87"/>
                  </a:lnTo>
                  <a:lnTo>
                    <a:pt x="285" y="88"/>
                  </a:lnTo>
                  <a:lnTo>
                    <a:pt x="317" y="51"/>
                  </a:lnTo>
                  <a:lnTo>
                    <a:pt x="490" y="203"/>
                  </a:lnTo>
                  <a:lnTo>
                    <a:pt x="604" y="74"/>
                  </a:lnTo>
                  <a:lnTo>
                    <a:pt x="584" y="56"/>
                  </a:lnTo>
                  <a:cubicBezTo>
                    <a:pt x="576" y="50"/>
                    <a:pt x="578" y="42"/>
                    <a:pt x="587" y="39"/>
                  </a:cubicBezTo>
                  <a:lnTo>
                    <a:pt x="619" y="30"/>
                  </a:lnTo>
                  <a:cubicBezTo>
                    <a:pt x="628" y="27"/>
                    <a:pt x="644" y="22"/>
                    <a:pt x="653" y="19"/>
                  </a:cubicBezTo>
                  <a:lnTo>
                    <a:pt x="684" y="9"/>
                  </a:lnTo>
                  <a:cubicBezTo>
                    <a:pt x="694" y="7"/>
                    <a:pt x="700" y="12"/>
                    <a:pt x="698" y="22"/>
                  </a:cubicBezTo>
                  <a:lnTo>
                    <a:pt x="691" y="52"/>
                  </a:lnTo>
                  <a:cubicBezTo>
                    <a:pt x="689" y="61"/>
                    <a:pt x="686" y="77"/>
                    <a:pt x="684" y="87"/>
                  </a:cubicBezTo>
                  <a:lnTo>
                    <a:pt x="678" y="117"/>
                  </a:lnTo>
                  <a:cubicBezTo>
                    <a:pt x="676" y="127"/>
                    <a:pt x="668" y="129"/>
                    <a:pt x="660" y="123"/>
                  </a:cubicBezTo>
                  <a:lnTo>
                    <a:pt x="642" y="107"/>
                  </a:lnTo>
                  <a:lnTo>
                    <a:pt x="496" y="274"/>
                  </a:lnTo>
                  <a:lnTo>
                    <a:pt x="496" y="274"/>
                  </a:lnTo>
                  <a:lnTo>
                    <a:pt x="495" y="274"/>
                  </a:lnTo>
                  <a:lnTo>
                    <a:pt x="322" y="122"/>
                  </a:lnTo>
                  <a:close/>
                  <a:moveTo>
                    <a:pt x="758" y="533"/>
                  </a:moveTo>
                  <a:cubicBezTo>
                    <a:pt x="771" y="533"/>
                    <a:pt x="782" y="544"/>
                    <a:pt x="782" y="557"/>
                  </a:cubicBezTo>
                  <a:cubicBezTo>
                    <a:pt x="782" y="571"/>
                    <a:pt x="771" y="582"/>
                    <a:pt x="758" y="582"/>
                  </a:cubicBezTo>
                  <a:lnTo>
                    <a:pt x="701" y="582"/>
                  </a:lnTo>
                  <a:lnTo>
                    <a:pt x="607" y="582"/>
                  </a:lnTo>
                  <a:lnTo>
                    <a:pt x="539" y="582"/>
                  </a:lnTo>
                  <a:lnTo>
                    <a:pt x="443" y="582"/>
                  </a:lnTo>
                  <a:lnTo>
                    <a:pt x="376" y="582"/>
                  </a:lnTo>
                  <a:lnTo>
                    <a:pt x="281" y="582"/>
                  </a:lnTo>
                  <a:lnTo>
                    <a:pt x="213" y="582"/>
                  </a:lnTo>
                  <a:lnTo>
                    <a:pt x="118" y="582"/>
                  </a:lnTo>
                  <a:lnTo>
                    <a:pt x="25" y="582"/>
                  </a:lnTo>
                  <a:cubicBezTo>
                    <a:pt x="12" y="582"/>
                    <a:pt x="1" y="571"/>
                    <a:pt x="1" y="557"/>
                  </a:cubicBezTo>
                  <a:lnTo>
                    <a:pt x="0" y="25"/>
                  </a:ln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5"/>
                  </a:cubicBezTo>
                  <a:lnTo>
                    <a:pt x="50" y="533"/>
                  </a:lnTo>
                  <a:lnTo>
                    <a:pt x="118" y="533"/>
                  </a:lnTo>
                  <a:lnTo>
                    <a:pt x="118" y="422"/>
                  </a:lnTo>
                  <a:cubicBezTo>
                    <a:pt x="118" y="408"/>
                    <a:pt x="129" y="397"/>
                    <a:pt x="143" y="397"/>
                  </a:cubicBezTo>
                  <a:lnTo>
                    <a:pt x="188" y="397"/>
                  </a:lnTo>
                  <a:cubicBezTo>
                    <a:pt x="202" y="397"/>
                    <a:pt x="213" y="408"/>
                    <a:pt x="213" y="422"/>
                  </a:cubicBezTo>
                  <a:lnTo>
                    <a:pt x="213" y="533"/>
                  </a:lnTo>
                  <a:lnTo>
                    <a:pt x="281" y="533"/>
                  </a:lnTo>
                  <a:lnTo>
                    <a:pt x="281" y="252"/>
                  </a:lnTo>
                  <a:cubicBezTo>
                    <a:pt x="281" y="238"/>
                    <a:pt x="292" y="227"/>
                    <a:pt x="306" y="227"/>
                  </a:cubicBezTo>
                  <a:lnTo>
                    <a:pt x="351" y="227"/>
                  </a:lnTo>
                  <a:cubicBezTo>
                    <a:pt x="365" y="227"/>
                    <a:pt x="376" y="238"/>
                    <a:pt x="376" y="252"/>
                  </a:cubicBezTo>
                  <a:lnTo>
                    <a:pt x="376" y="533"/>
                  </a:lnTo>
                  <a:lnTo>
                    <a:pt x="443" y="533"/>
                  </a:lnTo>
                  <a:lnTo>
                    <a:pt x="443" y="335"/>
                  </a:lnTo>
                  <a:cubicBezTo>
                    <a:pt x="443" y="322"/>
                    <a:pt x="454" y="311"/>
                    <a:pt x="468" y="311"/>
                  </a:cubicBezTo>
                  <a:lnTo>
                    <a:pt x="514" y="311"/>
                  </a:lnTo>
                  <a:cubicBezTo>
                    <a:pt x="528" y="311"/>
                    <a:pt x="539" y="322"/>
                    <a:pt x="539" y="335"/>
                  </a:cubicBezTo>
                  <a:lnTo>
                    <a:pt x="539" y="533"/>
                  </a:lnTo>
                  <a:lnTo>
                    <a:pt x="607" y="533"/>
                  </a:lnTo>
                  <a:lnTo>
                    <a:pt x="607" y="195"/>
                  </a:lnTo>
                  <a:cubicBezTo>
                    <a:pt x="607" y="181"/>
                    <a:pt x="618" y="170"/>
                    <a:pt x="631" y="170"/>
                  </a:cubicBezTo>
                  <a:lnTo>
                    <a:pt x="677" y="170"/>
                  </a:lnTo>
                  <a:cubicBezTo>
                    <a:pt x="691" y="170"/>
                    <a:pt x="701" y="181"/>
                    <a:pt x="701" y="195"/>
                  </a:cubicBezTo>
                  <a:lnTo>
                    <a:pt x="701" y="533"/>
                  </a:lnTo>
                  <a:lnTo>
                    <a:pt x="758" y="5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2B2E30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</p:txBody>
        </p:sp>
        <p:sp>
          <p:nvSpPr>
            <p:cNvPr id="1048939" name="Freeform 6"/>
            <p:cNvSpPr/>
            <p:nvPr>
              <p:custDataLst>
                <p:tags r:id="rId6"/>
              </p:custDataLst>
            </p:nvPr>
          </p:nvSpPr>
          <p:spPr bwMode="auto">
            <a:xfrm>
              <a:off x="10075580" y="1772723"/>
              <a:ext cx="780643" cy="1441199"/>
            </a:xfrm>
            <a:custGeom>
              <a:avLst/>
              <a:gdLst>
                <a:gd name="T0" fmla="*/ 0 w 1025"/>
                <a:gd name="T1" fmla="*/ 0 h 1500"/>
                <a:gd name="T2" fmla="*/ 555 w 1025"/>
                <a:gd name="T3" fmla="*/ 0 h 1500"/>
                <a:gd name="T4" fmla="*/ 1025 w 1025"/>
                <a:gd name="T5" fmla="*/ 750 h 1500"/>
                <a:gd name="T6" fmla="*/ 555 w 1025"/>
                <a:gd name="T7" fmla="*/ 1500 h 1500"/>
                <a:gd name="T8" fmla="*/ 0 w 1025"/>
                <a:gd name="T9" fmla="*/ 1500 h 1500"/>
                <a:gd name="T10" fmla="*/ 470 w 1025"/>
                <a:gd name="T11" fmla="*/ 750 h 1500"/>
                <a:gd name="T12" fmla="*/ 0 w 1025"/>
                <a:gd name="T13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1500">
                  <a:moveTo>
                    <a:pt x="0" y="0"/>
                  </a:moveTo>
                  <a:lnTo>
                    <a:pt x="555" y="0"/>
                  </a:lnTo>
                  <a:lnTo>
                    <a:pt x="1025" y="750"/>
                  </a:lnTo>
                  <a:lnTo>
                    <a:pt x="555" y="1500"/>
                  </a:lnTo>
                  <a:lnTo>
                    <a:pt x="0" y="1500"/>
                  </a:lnTo>
                  <a:lnTo>
                    <a:pt x="470" y="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41" name="矩形 47"/>
            <p:cNvSpPr/>
            <p:nvPr>
              <p:custDataLst>
                <p:tags r:id="rId7"/>
              </p:custDataLst>
            </p:nvPr>
          </p:nvSpPr>
          <p:spPr>
            <a:xfrm>
              <a:off x="2572898" y="1772476"/>
              <a:ext cx="7720732" cy="1308178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4111A"/>
                  </a:solidFill>
                  <a:latin typeface="Source Han Sans K Light" panose="02010600030101010101" pitchFamily="34" charset="-128"/>
                  <a:ea typeface="Source Han Sans K Light" panose="02010600030101010101" pitchFamily="34" charset="-128"/>
                </a:rPr>
                <a:t>·</a:t>
              </a:r>
              <a:r>
                <a:rPr lang="zh-CN" altLang="en-US" sz="2000" b="1" dirty="0">
                  <a:solidFill>
                    <a:srgbClr val="C411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en-US" altLang="zh-CN" sz="2000" b="1" dirty="0">
                <a:solidFill>
                  <a:srgbClr val="C4111A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  <a:p>
              <a:pPr indent="0" fontAlgn="auto">
                <a:lnSpc>
                  <a:spcPct val="200000"/>
                </a:lnSpc>
              </a:pPr>
              <a:r>
                <a:rPr lang="zh-C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1.</a:t>
              </a:r>
              <a:r>
                <a:rPr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常州承芯新购的新享和泛微OA系统需要与HR系统对接组织、人员等信息</a:t>
              </a:r>
              <a:r>
                <a:rPr 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；</a:t>
              </a:r>
              <a:endParaRPr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indent="0" fontAlgn="auto">
                <a:lnSpc>
                  <a:spcPct val="20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2.</a:t>
              </a:r>
              <a:r>
                <a:rPr lang="zh-C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需确认出一个符合数据对接需求、客户预算、方便日后管理的解决方案。</a:t>
              </a:r>
              <a:endPara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41" name="组合 54"/>
          <p:cNvGrpSpPr/>
          <p:nvPr/>
        </p:nvGrpSpPr>
        <p:grpSpPr>
          <a:xfrm>
            <a:off x="941070" y="3732419"/>
            <a:ext cx="9796145" cy="2595356"/>
            <a:chOff x="1060374" y="5093815"/>
            <a:chExt cx="9796145" cy="1746325"/>
          </a:xfrm>
        </p:grpSpPr>
        <p:sp>
          <p:nvSpPr>
            <p:cNvPr id="1048943" name="Freeform 14"/>
            <p:cNvSpPr/>
            <p:nvPr>
              <p:custDataLst>
                <p:tags r:id="rId8"/>
              </p:custDataLst>
            </p:nvPr>
          </p:nvSpPr>
          <p:spPr bwMode="auto">
            <a:xfrm>
              <a:off x="2426259" y="5093890"/>
              <a:ext cx="8430260" cy="1746250"/>
            </a:xfrm>
            <a:custGeom>
              <a:avLst/>
              <a:gdLst>
                <a:gd name="T0" fmla="*/ 0 w 11067"/>
                <a:gd name="T1" fmla="*/ 0 h 1500"/>
                <a:gd name="T2" fmla="*/ 9187 w 11067"/>
                <a:gd name="T3" fmla="*/ 0 h 1500"/>
                <a:gd name="T4" fmla="*/ 9792 w 11067"/>
                <a:gd name="T5" fmla="*/ 0 h 1500"/>
                <a:gd name="T6" fmla="*/ 10597 w 11067"/>
                <a:gd name="T7" fmla="*/ 0 h 1500"/>
                <a:gd name="T8" fmla="*/ 11067 w 11067"/>
                <a:gd name="T9" fmla="*/ 750 h 1500"/>
                <a:gd name="T10" fmla="*/ 10597 w 11067"/>
                <a:gd name="T11" fmla="*/ 1500 h 1500"/>
                <a:gd name="T12" fmla="*/ 9792 w 11067"/>
                <a:gd name="T13" fmla="*/ 1500 h 1500"/>
                <a:gd name="T14" fmla="*/ 9187 w 11067"/>
                <a:gd name="T15" fmla="*/ 1500 h 1500"/>
                <a:gd name="T16" fmla="*/ 0 w 11067"/>
                <a:gd name="T17" fmla="*/ 1500 h 1500"/>
                <a:gd name="T18" fmla="*/ 0 w 11067"/>
                <a:gd name="T1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7" h="1500">
                  <a:moveTo>
                    <a:pt x="0" y="0"/>
                  </a:moveTo>
                  <a:lnTo>
                    <a:pt x="9187" y="0"/>
                  </a:lnTo>
                  <a:lnTo>
                    <a:pt x="9792" y="0"/>
                  </a:lnTo>
                  <a:lnTo>
                    <a:pt x="10597" y="0"/>
                  </a:lnTo>
                  <a:lnTo>
                    <a:pt x="11067" y="750"/>
                  </a:lnTo>
                  <a:lnTo>
                    <a:pt x="10597" y="1500"/>
                  </a:lnTo>
                  <a:lnTo>
                    <a:pt x="9792" y="1500"/>
                  </a:lnTo>
                  <a:lnTo>
                    <a:pt x="9187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15875" cap="flat">
              <a:solidFill>
                <a:srgbClr val="B4B5B5"/>
              </a:solidFill>
              <a:prstDash val="solid"/>
              <a:miter lim="800000"/>
            </a:ln>
          </p:spPr>
          <p:txBody>
            <a:bodyPr vert="horz" wrap="square" lIns="91392" tIns="45696" rIns="91392" bIns="45696" numCol="1" anchor="t" anchorCtr="0" compatLnSpc="1"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="1">
                <a:solidFill>
                  <a:srgbClr val="2B2E30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</p:txBody>
        </p:sp>
        <p:sp>
          <p:nvSpPr>
            <p:cNvPr id="1048945" name="Rectangle 16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60374" y="5093890"/>
              <a:ext cx="1259840" cy="1746250"/>
            </a:xfrm>
            <a:prstGeom prst="rect">
              <a:avLst/>
            </a:pr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47" name="Freeform 15"/>
            <p:cNvSpPr/>
            <p:nvPr>
              <p:custDataLst>
                <p:tags r:id="rId10"/>
              </p:custDataLst>
            </p:nvPr>
          </p:nvSpPr>
          <p:spPr bwMode="auto">
            <a:xfrm>
              <a:off x="10075469" y="5093890"/>
              <a:ext cx="780415" cy="1746250"/>
            </a:xfrm>
            <a:custGeom>
              <a:avLst/>
              <a:gdLst>
                <a:gd name="T0" fmla="*/ 0 w 1025"/>
                <a:gd name="T1" fmla="*/ 0 h 1500"/>
                <a:gd name="T2" fmla="*/ 555 w 1025"/>
                <a:gd name="T3" fmla="*/ 0 h 1500"/>
                <a:gd name="T4" fmla="*/ 1025 w 1025"/>
                <a:gd name="T5" fmla="*/ 750 h 1500"/>
                <a:gd name="T6" fmla="*/ 555 w 1025"/>
                <a:gd name="T7" fmla="*/ 1500 h 1500"/>
                <a:gd name="T8" fmla="*/ 0 w 1025"/>
                <a:gd name="T9" fmla="*/ 1500 h 1500"/>
                <a:gd name="T10" fmla="*/ 470 w 1025"/>
                <a:gd name="T11" fmla="*/ 750 h 1500"/>
                <a:gd name="T12" fmla="*/ 0 w 1025"/>
                <a:gd name="T13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1500">
                  <a:moveTo>
                    <a:pt x="0" y="0"/>
                  </a:moveTo>
                  <a:lnTo>
                    <a:pt x="555" y="0"/>
                  </a:lnTo>
                  <a:lnTo>
                    <a:pt x="1025" y="750"/>
                  </a:lnTo>
                  <a:lnTo>
                    <a:pt x="555" y="1500"/>
                  </a:lnTo>
                  <a:lnTo>
                    <a:pt x="0" y="1500"/>
                  </a:lnTo>
                  <a:lnTo>
                    <a:pt x="470" y="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362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p>
              <a:pPr marL="0" marR="0" lvl="0" indent="0" algn="r" defTabSz="9137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 Light" panose="02010600030101010101" pitchFamily="34" charset="-128"/>
                <a:ea typeface="Source Han Sans K Light" panose="02010600030101010101" pitchFamily="34" charset="-128"/>
                <a:cs typeface="+mn-ea"/>
              </a:endParaRPr>
            </a:p>
          </p:txBody>
        </p:sp>
        <p:sp>
          <p:nvSpPr>
            <p:cNvPr id="1048949" name="矩形 58"/>
            <p:cNvSpPr/>
            <p:nvPr>
              <p:custDataLst>
                <p:tags r:id="rId11"/>
              </p:custDataLst>
            </p:nvPr>
          </p:nvSpPr>
          <p:spPr>
            <a:xfrm>
              <a:off x="2572309" y="5093815"/>
              <a:ext cx="7867650" cy="169754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4111A"/>
                  </a:solidFill>
                  <a:latin typeface="Source Han Sans K Light" panose="02010600030101010101" pitchFamily="34" charset="-128"/>
                  <a:ea typeface="Source Han Sans K Light" panose="02010600030101010101" pitchFamily="34" charset="-128"/>
                  <a:sym typeface="+mn-ea"/>
                </a:rPr>
                <a:t>·</a:t>
              </a:r>
              <a:r>
                <a:rPr lang="zh-CN" altLang="en-US" sz="2000" b="1" dirty="0">
                  <a:solidFill>
                    <a:srgbClr val="C411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任务目标</a:t>
              </a:r>
              <a:endParaRPr lang="en-US" altLang="zh-CN" sz="2000" b="1" dirty="0">
                <a:solidFill>
                  <a:srgbClr val="C4111A"/>
                </a:solidFill>
                <a:latin typeface="Source Han Sans K Light" panose="02010600030101010101" pitchFamily="34" charset="-128"/>
                <a:ea typeface="Source Han Sans K Light" panose="02010600030101010101" pitchFamily="34" charset="-128"/>
              </a:endParaRPr>
            </a:p>
            <a:p>
              <a:pPr indent="0" fontAlgn="auto">
                <a:lnSpc>
                  <a:spcPct val="20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、作为本次项目的执行者，独立与新享和泛微顾问沟通，明确与OA系统对接过程中，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</a:t>
              </a:r>
              <a:r>
                <a:rPr lang="zh-C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需要获取的字段信息，以及对应的数据转换需求；</a:t>
              </a:r>
              <a:endPara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0" fontAlgn="auto">
                <a:lnSpc>
                  <a:spcPct val="20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zh-C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、根据客户需求，设计与新享和泛微整合的实现方案；</a:t>
              </a:r>
              <a:endPara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0" fontAlgn="auto">
                <a:lnSpc>
                  <a:spcPct val="20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、交付客户需求开发，并请客户验收。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43" name="组合 59"/>
            <p:cNvGrpSpPr/>
            <p:nvPr/>
          </p:nvGrpSpPr>
          <p:grpSpPr>
            <a:xfrm>
              <a:off x="1440960" y="5543893"/>
              <a:ext cx="547616" cy="533331"/>
              <a:chOff x="4048392" y="3163923"/>
              <a:chExt cx="547616" cy="533331"/>
            </a:xfrm>
            <a:solidFill>
              <a:schemeClr val="bg1"/>
            </a:solidFill>
          </p:grpSpPr>
          <p:sp>
            <p:nvSpPr>
              <p:cNvPr id="1048951" name="Oval 45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105535" y="3565508"/>
                <a:ext cx="42857" cy="4920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3" name="Rectangle 46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048392" y="3282970"/>
                <a:ext cx="157142" cy="4127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5" name="Rectangle 47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48392" y="3171860"/>
                <a:ext cx="157142" cy="888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7" name="Freeform 48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048392" y="3346462"/>
                <a:ext cx="157142" cy="341268"/>
              </a:xfrm>
              <a:custGeom>
                <a:avLst/>
                <a:gdLst>
                  <a:gd name="T0" fmla="*/ 0 w 55"/>
                  <a:gd name="T1" fmla="*/ 120 h 120"/>
                  <a:gd name="T2" fmla="*/ 55 w 55"/>
                  <a:gd name="T3" fmla="*/ 120 h 120"/>
                  <a:gd name="T4" fmla="*/ 55 w 55"/>
                  <a:gd name="T5" fmla="*/ 0 h 120"/>
                  <a:gd name="T6" fmla="*/ 0 w 55"/>
                  <a:gd name="T7" fmla="*/ 0 h 120"/>
                  <a:gd name="T8" fmla="*/ 0 w 55"/>
                  <a:gd name="T9" fmla="*/ 120 h 120"/>
                  <a:gd name="T10" fmla="*/ 27 w 55"/>
                  <a:gd name="T11" fmla="*/ 69 h 120"/>
                  <a:gd name="T12" fmla="*/ 43 w 55"/>
                  <a:gd name="T13" fmla="*/ 85 h 120"/>
                  <a:gd name="T14" fmla="*/ 27 w 55"/>
                  <a:gd name="T15" fmla="*/ 102 h 120"/>
                  <a:gd name="T16" fmla="*/ 12 w 55"/>
                  <a:gd name="T17" fmla="*/ 85 h 120"/>
                  <a:gd name="T18" fmla="*/ 27 w 55"/>
                  <a:gd name="T19" fmla="*/ 6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120">
                    <a:moveTo>
                      <a:pt x="0" y="120"/>
                    </a:move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0"/>
                    </a:lnTo>
                    <a:close/>
                    <a:moveTo>
                      <a:pt x="27" y="69"/>
                    </a:moveTo>
                    <a:cubicBezTo>
                      <a:pt x="36" y="69"/>
                      <a:pt x="43" y="77"/>
                      <a:pt x="43" y="85"/>
                    </a:cubicBezTo>
                    <a:cubicBezTo>
                      <a:pt x="43" y="94"/>
                      <a:pt x="36" y="102"/>
                      <a:pt x="27" y="102"/>
                    </a:cubicBezTo>
                    <a:cubicBezTo>
                      <a:pt x="19" y="102"/>
                      <a:pt x="12" y="94"/>
                      <a:pt x="12" y="85"/>
                    </a:cubicBezTo>
                    <a:cubicBezTo>
                      <a:pt x="12" y="77"/>
                      <a:pt x="19" y="69"/>
                      <a:pt x="27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59" name="Oval 49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276963" y="3565508"/>
                <a:ext cx="42857" cy="4920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1" name="Rectangle 50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219819" y="3282970"/>
                <a:ext cx="157142" cy="4127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3" name="Rectangle 51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219819" y="3171860"/>
                <a:ext cx="157142" cy="888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5" name="Freeform 52"/>
              <p:cNvSpPr>
                <a:spLocks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219819" y="3346462"/>
                <a:ext cx="157142" cy="341268"/>
              </a:xfrm>
              <a:custGeom>
                <a:avLst/>
                <a:gdLst>
                  <a:gd name="T0" fmla="*/ 0 w 55"/>
                  <a:gd name="T1" fmla="*/ 120 h 120"/>
                  <a:gd name="T2" fmla="*/ 55 w 55"/>
                  <a:gd name="T3" fmla="*/ 120 h 120"/>
                  <a:gd name="T4" fmla="*/ 55 w 55"/>
                  <a:gd name="T5" fmla="*/ 0 h 120"/>
                  <a:gd name="T6" fmla="*/ 0 w 55"/>
                  <a:gd name="T7" fmla="*/ 0 h 120"/>
                  <a:gd name="T8" fmla="*/ 0 w 55"/>
                  <a:gd name="T9" fmla="*/ 120 h 120"/>
                  <a:gd name="T10" fmla="*/ 27 w 55"/>
                  <a:gd name="T11" fmla="*/ 69 h 120"/>
                  <a:gd name="T12" fmla="*/ 43 w 55"/>
                  <a:gd name="T13" fmla="*/ 85 h 120"/>
                  <a:gd name="T14" fmla="*/ 27 w 55"/>
                  <a:gd name="T15" fmla="*/ 102 h 120"/>
                  <a:gd name="T16" fmla="*/ 12 w 55"/>
                  <a:gd name="T17" fmla="*/ 85 h 120"/>
                  <a:gd name="T18" fmla="*/ 27 w 55"/>
                  <a:gd name="T19" fmla="*/ 6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120">
                    <a:moveTo>
                      <a:pt x="0" y="120"/>
                    </a:move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0"/>
                    </a:lnTo>
                    <a:close/>
                    <a:moveTo>
                      <a:pt x="27" y="69"/>
                    </a:moveTo>
                    <a:cubicBezTo>
                      <a:pt x="36" y="69"/>
                      <a:pt x="43" y="77"/>
                      <a:pt x="43" y="85"/>
                    </a:cubicBezTo>
                    <a:cubicBezTo>
                      <a:pt x="43" y="94"/>
                      <a:pt x="36" y="102"/>
                      <a:pt x="27" y="102"/>
                    </a:cubicBezTo>
                    <a:cubicBezTo>
                      <a:pt x="19" y="102"/>
                      <a:pt x="12" y="94"/>
                      <a:pt x="12" y="85"/>
                    </a:cubicBezTo>
                    <a:cubicBezTo>
                      <a:pt x="12" y="77"/>
                      <a:pt x="19" y="69"/>
                      <a:pt x="27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7" name="Freeform 53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4389661" y="3275035"/>
                <a:ext cx="160317" cy="60317"/>
              </a:xfrm>
              <a:custGeom>
                <a:avLst/>
                <a:gdLst>
                  <a:gd name="T0" fmla="*/ 97 w 101"/>
                  <a:gd name="T1" fmla="*/ 0 h 38"/>
                  <a:gd name="T2" fmla="*/ 0 w 101"/>
                  <a:gd name="T3" fmla="*/ 13 h 38"/>
                  <a:gd name="T4" fmla="*/ 4 w 101"/>
                  <a:gd name="T5" fmla="*/ 38 h 38"/>
                  <a:gd name="T6" fmla="*/ 101 w 101"/>
                  <a:gd name="T7" fmla="*/ 25 h 38"/>
                  <a:gd name="T8" fmla="*/ 97 w 101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8">
                    <a:moveTo>
                      <a:pt x="97" y="0"/>
                    </a:moveTo>
                    <a:lnTo>
                      <a:pt x="0" y="13"/>
                    </a:lnTo>
                    <a:lnTo>
                      <a:pt x="4" y="38"/>
                    </a:lnTo>
                    <a:lnTo>
                      <a:pt x="101" y="25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69" name="Freeform 54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4376962" y="3163923"/>
                <a:ext cx="165079" cy="107936"/>
              </a:xfrm>
              <a:custGeom>
                <a:avLst/>
                <a:gdLst>
                  <a:gd name="T0" fmla="*/ 96 w 104"/>
                  <a:gd name="T1" fmla="*/ 2 h 68"/>
                  <a:gd name="T2" fmla="*/ 96 w 104"/>
                  <a:gd name="T3" fmla="*/ 0 h 68"/>
                  <a:gd name="T4" fmla="*/ 0 w 104"/>
                  <a:gd name="T5" fmla="*/ 14 h 68"/>
                  <a:gd name="T6" fmla="*/ 7 w 104"/>
                  <a:gd name="T7" fmla="*/ 68 h 68"/>
                  <a:gd name="T8" fmla="*/ 104 w 104"/>
                  <a:gd name="T9" fmla="*/ 56 h 68"/>
                  <a:gd name="T10" fmla="*/ 96 w 104"/>
                  <a:gd name="T1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68">
                    <a:moveTo>
                      <a:pt x="96" y="2"/>
                    </a:moveTo>
                    <a:lnTo>
                      <a:pt x="96" y="0"/>
                    </a:lnTo>
                    <a:lnTo>
                      <a:pt x="0" y="14"/>
                    </a:lnTo>
                    <a:lnTo>
                      <a:pt x="7" y="68"/>
                    </a:lnTo>
                    <a:lnTo>
                      <a:pt x="104" y="56"/>
                    </a:lnTo>
                    <a:lnTo>
                      <a:pt x="9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71" name="Freeform 55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4484897" y="3565508"/>
                <a:ext cx="44444" cy="49206"/>
              </a:xfrm>
              <a:custGeom>
                <a:avLst/>
                <a:gdLst>
                  <a:gd name="T0" fmla="*/ 8 w 16"/>
                  <a:gd name="T1" fmla="*/ 0 h 17"/>
                  <a:gd name="T2" fmla="*/ 7 w 16"/>
                  <a:gd name="T3" fmla="*/ 0 h 17"/>
                  <a:gd name="T4" fmla="*/ 0 w 16"/>
                  <a:gd name="T5" fmla="*/ 9 h 17"/>
                  <a:gd name="T6" fmla="*/ 9 w 16"/>
                  <a:gd name="T7" fmla="*/ 16 h 17"/>
                  <a:gd name="T8" fmla="*/ 15 w 16"/>
                  <a:gd name="T9" fmla="*/ 7 h 17"/>
                  <a:gd name="T10" fmla="*/ 8 w 16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7">
                    <a:moveTo>
                      <a:pt x="8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3" y="0"/>
                      <a:pt x="0" y="5"/>
                      <a:pt x="0" y="9"/>
                    </a:cubicBezTo>
                    <a:cubicBezTo>
                      <a:pt x="1" y="14"/>
                      <a:pt x="5" y="17"/>
                      <a:pt x="9" y="16"/>
                    </a:cubicBezTo>
                    <a:cubicBezTo>
                      <a:pt x="13" y="16"/>
                      <a:pt x="16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  <p:sp>
            <p:nvSpPr>
              <p:cNvPr id="1048973" name="Freeform 56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399184" y="3336938"/>
                <a:ext cx="196824" cy="360316"/>
              </a:xfrm>
              <a:custGeom>
                <a:avLst/>
                <a:gdLst>
                  <a:gd name="T0" fmla="*/ 54 w 69"/>
                  <a:gd name="T1" fmla="*/ 0 h 126"/>
                  <a:gd name="T2" fmla="*/ 0 w 69"/>
                  <a:gd name="T3" fmla="*/ 7 h 126"/>
                  <a:gd name="T4" fmla="*/ 15 w 69"/>
                  <a:gd name="T5" fmla="*/ 125 h 126"/>
                  <a:gd name="T6" fmla="*/ 15 w 69"/>
                  <a:gd name="T7" fmla="*/ 126 h 126"/>
                  <a:gd name="T8" fmla="*/ 69 w 69"/>
                  <a:gd name="T9" fmla="*/ 118 h 126"/>
                  <a:gd name="T10" fmla="*/ 54 w 69"/>
                  <a:gd name="T11" fmla="*/ 0 h 126"/>
                  <a:gd name="T12" fmla="*/ 40 w 69"/>
                  <a:gd name="T13" fmla="*/ 104 h 126"/>
                  <a:gd name="T14" fmla="*/ 38 w 69"/>
                  <a:gd name="T15" fmla="*/ 104 h 126"/>
                  <a:gd name="T16" fmla="*/ 23 w 69"/>
                  <a:gd name="T17" fmla="*/ 90 h 126"/>
                  <a:gd name="T18" fmla="*/ 36 w 69"/>
                  <a:gd name="T19" fmla="*/ 72 h 126"/>
                  <a:gd name="T20" fmla="*/ 53 w 69"/>
                  <a:gd name="T21" fmla="*/ 86 h 126"/>
                  <a:gd name="T22" fmla="*/ 40 w 69"/>
                  <a:gd name="T23" fmla="*/ 10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26">
                    <a:moveTo>
                      <a:pt x="54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69" y="118"/>
                      <a:pt x="69" y="118"/>
                      <a:pt x="69" y="118"/>
                    </a:cubicBezTo>
                    <a:lnTo>
                      <a:pt x="54" y="0"/>
                    </a:lnTo>
                    <a:close/>
                    <a:moveTo>
                      <a:pt x="40" y="104"/>
                    </a:moveTo>
                    <a:cubicBezTo>
                      <a:pt x="39" y="104"/>
                      <a:pt x="39" y="104"/>
                      <a:pt x="38" y="104"/>
                    </a:cubicBezTo>
                    <a:cubicBezTo>
                      <a:pt x="30" y="104"/>
                      <a:pt x="24" y="98"/>
                      <a:pt x="23" y="90"/>
                    </a:cubicBezTo>
                    <a:cubicBezTo>
                      <a:pt x="21" y="81"/>
                      <a:pt x="27" y="73"/>
                      <a:pt x="36" y="72"/>
                    </a:cubicBezTo>
                    <a:cubicBezTo>
                      <a:pt x="44" y="71"/>
                      <a:pt x="52" y="77"/>
                      <a:pt x="53" y="86"/>
                    </a:cubicBezTo>
                    <a:cubicBezTo>
                      <a:pt x="54" y="95"/>
                      <a:pt x="48" y="103"/>
                      <a:pt x="40" y="1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p>
                <a:endParaRPr lang="zh-CN" altLang="en-US" b="1">
                  <a:latin typeface="Source Han Sans K Light" panose="02010600030101010101" pitchFamily="34" charset="-128"/>
                  <a:ea typeface="Source Han Sans K Light" panose="02010600030101010101" pitchFamily="34" charset="-128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8554085" y="2283460"/>
            <a:ext cx="3272155" cy="3140075"/>
            <a:chOff x="8745566" y="2698115"/>
            <a:chExt cx="2749493" cy="2761615"/>
          </a:xfrm>
        </p:grpSpPr>
        <p:sp>
          <p:nvSpPr>
            <p:cNvPr id="11" name="任意多边形: 形状 1559"/>
            <p:cNvSpPr/>
            <p:nvPr>
              <p:custDataLst>
                <p:tags r:id="rId2"/>
              </p:custDataLst>
            </p:nvPr>
          </p:nvSpPr>
          <p:spPr>
            <a:xfrm>
              <a:off x="10071722" y="4376867"/>
              <a:ext cx="433299" cy="497624"/>
            </a:xfrm>
            <a:custGeom>
              <a:avLst/>
              <a:gdLst>
                <a:gd name="connsiteX0" fmla="*/ 952 w 407690"/>
                <a:gd name="connsiteY0" fmla="*/ 267424 h 468213"/>
                <a:gd name="connsiteX1" fmla="*/ 952 w 407690"/>
                <a:gd name="connsiteY1" fmla="*/ 138837 h 468213"/>
                <a:gd name="connsiteX2" fmla="*/ 49530 w 407690"/>
                <a:gd name="connsiteY2" fmla="*/ 41682 h 468213"/>
                <a:gd name="connsiteX3" fmla="*/ 103822 w 407690"/>
                <a:gd name="connsiteY3" fmla="*/ 27394 h 468213"/>
                <a:gd name="connsiteX4" fmla="*/ 330517 w 407690"/>
                <a:gd name="connsiteY4" fmla="*/ 724 h 468213"/>
                <a:gd name="connsiteX5" fmla="*/ 407670 w 407690"/>
                <a:gd name="connsiteY5" fmla="*/ 70257 h 468213"/>
                <a:gd name="connsiteX6" fmla="*/ 401955 w 407690"/>
                <a:gd name="connsiteY6" fmla="*/ 338862 h 468213"/>
                <a:gd name="connsiteX7" fmla="*/ 311467 w 407690"/>
                <a:gd name="connsiteY7" fmla="*/ 439827 h 468213"/>
                <a:gd name="connsiteX8" fmla="*/ 77152 w 407690"/>
                <a:gd name="connsiteY8" fmla="*/ 467449 h 468213"/>
                <a:gd name="connsiteX9" fmla="*/ 0 w 407690"/>
                <a:gd name="connsiteY9" fmla="*/ 398869 h 468213"/>
                <a:gd name="connsiteX10" fmla="*/ 0 w 407690"/>
                <a:gd name="connsiteY10" fmla="*/ 333147 h 468213"/>
                <a:gd name="connsiteX11" fmla="*/ 952 w 407690"/>
                <a:gd name="connsiteY11" fmla="*/ 267424 h 468213"/>
                <a:gd name="connsiteX12" fmla="*/ 952 w 407690"/>
                <a:gd name="connsiteY12" fmla="*/ 267424 h 46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690" h="468213">
                  <a:moveTo>
                    <a:pt x="952" y="267424"/>
                  </a:moveTo>
                  <a:cubicBezTo>
                    <a:pt x="952" y="224562"/>
                    <a:pt x="-953" y="181699"/>
                    <a:pt x="952" y="138837"/>
                  </a:cubicBezTo>
                  <a:cubicBezTo>
                    <a:pt x="2857" y="99784"/>
                    <a:pt x="12382" y="61684"/>
                    <a:pt x="49530" y="41682"/>
                  </a:cubicBezTo>
                  <a:cubicBezTo>
                    <a:pt x="65722" y="33109"/>
                    <a:pt x="85725" y="30252"/>
                    <a:pt x="103822" y="27394"/>
                  </a:cubicBezTo>
                  <a:cubicBezTo>
                    <a:pt x="179070" y="17869"/>
                    <a:pt x="254317" y="9296"/>
                    <a:pt x="330517" y="724"/>
                  </a:cubicBezTo>
                  <a:cubicBezTo>
                    <a:pt x="376238" y="-4991"/>
                    <a:pt x="408622" y="23584"/>
                    <a:pt x="407670" y="70257"/>
                  </a:cubicBezTo>
                  <a:cubicBezTo>
                    <a:pt x="405765" y="159792"/>
                    <a:pt x="403860" y="249327"/>
                    <a:pt x="401955" y="338862"/>
                  </a:cubicBezTo>
                  <a:cubicBezTo>
                    <a:pt x="401002" y="396964"/>
                    <a:pt x="370522" y="432206"/>
                    <a:pt x="311467" y="439827"/>
                  </a:cubicBezTo>
                  <a:cubicBezTo>
                    <a:pt x="233363" y="449352"/>
                    <a:pt x="155257" y="458877"/>
                    <a:pt x="77152" y="467449"/>
                  </a:cubicBezTo>
                  <a:cubicBezTo>
                    <a:pt x="30480" y="473164"/>
                    <a:pt x="952" y="446494"/>
                    <a:pt x="0" y="398869"/>
                  </a:cubicBezTo>
                  <a:cubicBezTo>
                    <a:pt x="0" y="376962"/>
                    <a:pt x="0" y="355054"/>
                    <a:pt x="0" y="333147"/>
                  </a:cubicBezTo>
                  <a:cubicBezTo>
                    <a:pt x="0" y="311239"/>
                    <a:pt x="0" y="289332"/>
                    <a:pt x="952" y="267424"/>
                  </a:cubicBezTo>
                  <a:cubicBezTo>
                    <a:pt x="0" y="267424"/>
                    <a:pt x="0" y="267424"/>
                    <a:pt x="952" y="267424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67000" t="-337000" r="-389000" b="-118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2" name="任意多边形: 形状 1560"/>
            <p:cNvSpPr/>
            <p:nvPr>
              <p:custDataLst>
                <p:tags r:id="rId4"/>
              </p:custDataLst>
            </p:nvPr>
          </p:nvSpPr>
          <p:spPr>
            <a:xfrm>
              <a:off x="10552385" y="4317985"/>
              <a:ext cx="434934" cy="495918"/>
            </a:xfrm>
            <a:custGeom>
              <a:avLst/>
              <a:gdLst>
                <a:gd name="connsiteX0" fmla="*/ 403091 w 409228"/>
                <a:gd name="connsiteY0" fmla="*/ 178046 h 466608"/>
                <a:gd name="connsiteX1" fmla="*/ 403091 w 409228"/>
                <a:gd name="connsiteY1" fmla="*/ 349496 h 466608"/>
                <a:gd name="connsiteX2" fmla="*/ 320223 w 409228"/>
                <a:gd name="connsiteY2" fmla="*/ 438078 h 466608"/>
                <a:gd name="connsiteX3" fmla="*/ 99243 w 409228"/>
                <a:gd name="connsiteY3" fmla="*/ 464748 h 466608"/>
                <a:gd name="connsiteX4" fmla="*/ 183 w 409228"/>
                <a:gd name="connsiteY4" fmla="*/ 376166 h 466608"/>
                <a:gd name="connsiteX5" fmla="*/ 5898 w 409228"/>
                <a:gd name="connsiteY5" fmla="*/ 124706 h 466608"/>
                <a:gd name="connsiteX6" fmla="*/ 91623 w 409228"/>
                <a:gd name="connsiteY6" fmla="*/ 29456 h 466608"/>
                <a:gd name="connsiteX7" fmla="*/ 329748 w 409228"/>
                <a:gd name="connsiteY7" fmla="*/ 881 h 466608"/>
                <a:gd name="connsiteX8" fmla="*/ 408806 w 409228"/>
                <a:gd name="connsiteY8" fmla="*/ 72318 h 466608"/>
                <a:gd name="connsiteX9" fmla="*/ 408806 w 409228"/>
                <a:gd name="connsiteY9" fmla="*/ 178046 h 466608"/>
                <a:gd name="connsiteX10" fmla="*/ 403091 w 409228"/>
                <a:gd name="connsiteY10" fmla="*/ 178046 h 46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9228" h="466608">
                  <a:moveTo>
                    <a:pt x="403091" y="178046"/>
                  </a:moveTo>
                  <a:cubicBezTo>
                    <a:pt x="403091" y="235196"/>
                    <a:pt x="404043" y="292346"/>
                    <a:pt x="403091" y="349496"/>
                  </a:cubicBezTo>
                  <a:cubicBezTo>
                    <a:pt x="402138" y="399026"/>
                    <a:pt x="367848" y="433316"/>
                    <a:pt x="320223" y="438078"/>
                  </a:cubicBezTo>
                  <a:cubicBezTo>
                    <a:pt x="246881" y="446651"/>
                    <a:pt x="172585" y="454270"/>
                    <a:pt x="99243" y="464748"/>
                  </a:cubicBezTo>
                  <a:cubicBezTo>
                    <a:pt x="27806" y="474273"/>
                    <a:pt x="-2675" y="447603"/>
                    <a:pt x="183" y="376166"/>
                  </a:cubicBezTo>
                  <a:cubicBezTo>
                    <a:pt x="3041" y="292346"/>
                    <a:pt x="4946" y="208526"/>
                    <a:pt x="5898" y="124706"/>
                  </a:cubicBezTo>
                  <a:cubicBezTo>
                    <a:pt x="6850" y="71366"/>
                    <a:pt x="38283" y="36123"/>
                    <a:pt x="91623" y="29456"/>
                  </a:cubicBezTo>
                  <a:cubicBezTo>
                    <a:pt x="170681" y="19931"/>
                    <a:pt x="249738" y="9453"/>
                    <a:pt x="329748" y="881"/>
                  </a:cubicBezTo>
                  <a:cubicBezTo>
                    <a:pt x="384993" y="-4834"/>
                    <a:pt x="407853" y="17073"/>
                    <a:pt x="408806" y="72318"/>
                  </a:cubicBezTo>
                  <a:cubicBezTo>
                    <a:pt x="409758" y="107561"/>
                    <a:pt x="408806" y="142803"/>
                    <a:pt x="408806" y="178046"/>
                  </a:cubicBezTo>
                  <a:cubicBezTo>
                    <a:pt x="405948" y="178046"/>
                    <a:pt x="404043" y="178046"/>
                    <a:pt x="403091" y="178046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576000" t="-327000" r="-277000" b="-130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3" name="任意多边形: 形状 1562"/>
            <p:cNvSpPr/>
            <p:nvPr>
              <p:custDataLst>
                <p:tags r:id="rId5"/>
              </p:custDataLst>
            </p:nvPr>
          </p:nvSpPr>
          <p:spPr>
            <a:xfrm>
              <a:off x="9585197" y="4435461"/>
              <a:ext cx="430284" cy="498530"/>
            </a:xfrm>
            <a:custGeom>
              <a:avLst/>
              <a:gdLst>
                <a:gd name="connsiteX0" fmla="*/ 402525 w 404853"/>
                <a:gd name="connsiteY0" fmla="*/ 207531 h 469066"/>
                <a:gd name="connsiteX1" fmla="*/ 402525 w 404853"/>
                <a:gd name="connsiteY1" fmla="*/ 338976 h 469066"/>
                <a:gd name="connsiteX2" fmla="*/ 316800 w 404853"/>
                <a:gd name="connsiteY2" fmla="*/ 437083 h 469066"/>
                <a:gd name="connsiteX3" fmla="*/ 71055 w 404853"/>
                <a:gd name="connsiteY3" fmla="*/ 468516 h 469066"/>
                <a:gd name="connsiteX4" fmla="*/ 570 w 404853"/>
                <a:gd name="connsiteY4" fmla="*/ 410413 h 469066"/>
                <a:gd name="connsiteX5" fmla="*/ 2475 w 404853"/>
                <a:gd name="connsiteY5" fmla="*/ 116091 h 469066"/>
                <a:gd name="connsiteX6" fmla="*/ 98677 w 404853"/>
                <a:gd name="connsiteY6" fmla="*/ 28461 h 469066"/>
                <a:gd name="connsiteX7" fmla="*/ 330134 w 404853"/>
                <a:gd name="connsiteY7" fmla="*/ 838 h 469066"/>
                <a:gd name="connsiteX8" fmla="*/ 404430 w 404853"/>
                <a:gd name="connsiteY8" fmla="*/ 62751 h 469066"/>
                <a:gd name="connsiteX9" fmla="*/ 404430 w 404853"/>
                <a:gd name="connsiteY9" fmla="*/ 208483 h 469066"/>
                <a:gd name="connsiteX10" fmla="*/ 402525 w 404853"/>
                <a:gd name="connsiteY10" fmla="*/ 207531 h 46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853" h="469066">
                  <a:moveTo>
                    <a:pt x="402525" y="207531"/>
                  </a:moveTo>
                  <a:cubicBezTo>
                    <a:pt x="402525" y="251346"/>
                    <a:pt x="402525" y="295161"/>
                    <a:pt x="402525" y="338976"/>
                  </a:cubicBezTo>
                  <a:cubicBezTo>
                    <a:pt x="402525" y="395174"/>
                    <a:pt x="372045" y="430416"/>
                    <a:pt x="316800" y="437083"/>
                  </a:cubicBezTo>
                  <a:cubicBezTo>
                    <a:pt x="234884" y="447561"/>
                    <a:pt x="152970" y="458038"/>
                    <a:pt x="71055" y="468516"/>
                  </a:cubicBezTo>
                  <a:cubicBezTo>
                    <a:pt x="35812" y="473278"/>
                    <a:pt x="570" y="446608"/>
                    <a:pt x="570" y="410413"/>
                  </a:cubicBezTo>
                  <a:cubicBezTo>
                    <a:pt x="-383" y="312306"/>
                    <a:pt x="-383" y="214198"/>
                    <a:pt x="2475" y="116091"/>
                  </a:cubicBezTo>
                  <a:cubicBezTo>
                    <a:pt x="4380" y="65608"/>
                    <a:pt x="42480" y="34176"/>
                    <a:pt x="98677" y="28461"/>
                  </a:cubicBezTo>
                  <a:cubicBezTo>
                    <a:pt x="175830" y="19888"/>
                    <a:pt x="252982" y="10363"/>
                    <a:pt x="330134" y="838"/>
                  </a:cubicBezTo>
                  <a:cubicBezTo>
                    <a:pt x="372997" y="-4877"/>
                    <a:pt x="403477" y="18936"/>
                    <a:pt x="404430" y="62751"/>
                  </a:cubicBezTo>
                  <a:cubicBezTo>
                    <a:pt x="405382" y="111328"/>
                    <a:pt x="404430" y="159906"/>
                    <a:pt x="404430" y="208483"/>
                  </a:cubicBezTo>
                  <a:cubicBezTo>
                    <a:pt x="403477" y="207531"/>
                    <a:pt x="402525" y="207531"/>
                    <a:pt x="402525" y="207531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357000" t="-348000" r="-506000" b="-105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4" name="任意多边形: 形状 1563"/>
            <p:cNvSpPr/>
            <p:nvPr>
              <p:custDataLst>
                <p:tags r:id="rId6"/>
              </p:custDataLst>
            </p:nvPr>
          </p:nvSpPr>
          <p:spPr>
            <a:xfrm>
              <a:off x="11040367" y="4257170"/>
              <a:ext cx="430846" cy="496986"/>
            </a:xfrm>
            <a:custGeom>
              <a:avLst/>
              <a:gdLst>
                <a:gd name="connsiteX0" fmla="*/ 404959 w 405382"/>
                <a:gd name="connsiteY0" fmla="*/ 203835 h 467613"/>
                <a:gd name="connsiteX1" fmla="*/ 404959 w 405382"/>
                <a:gd name="connsiteY1" fmla="*/ 335280 h 467613"/>
                <a:gd name="connsiteX2" fmla="*/ 308756 w 405382"/>
                <a:gd name="connsiteY2" fmla="*/ 439103 h 467613"/>
                <a:gd name="connsiteX3" fmla="*/ 113494 w 405382"/>
                <a:gd name="connsiteY3" fmla="*/ 463867 h 467613"/>
                <a:gd name="connsiteX4" fmla="*/ 146 w 405382"/>
                <a:gd name="connsiteY4" fmla="*/ 369570 h 467613"/>
                <a:gd name="connsiteX5" fmla="*/ 3004 w 405382"/>
                <a:gd name="connsiteY5" fmla="*/ 123825 h 467613"/>
                <a:gd name="connsiteX6" fmla="*/ 91586 w 405382"/>
                <a:gd name="connsiteY6" fmla="*/ 29527 h 467613"/>
                <a:gd name="connsiteX7" fmla="*/ 303041 w 405382"/>
                <a:gd name="connsiteY7" fmla="*/ 3810 h 467613"/>
                <a:gd name="connsiteX8" fmla="*/ 343046 w 405382"/>
                <a:gd name="connsiteY8" fmla="*/ 0 h 467613"/>
                <a:gd name="connsiteX9" fmla="*/ 404959 w 405382"/>
                <a:gd name="connsiteY9" fmla="*/ 60007 h 467613"/>
                <a:gd name="connsiteX10" fmla="*/ 404959 w 405382"/>
                <a:gd name="connsiteY10" fmla="*/ 203835 h 467613"/>
                <a:gd name="connsiteX11" fmla="*/ 404959 w 405382"/>
                <a:gd name="connsiteY11" fmla="*/ 203835 h 46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382" h="467613">
                  <a:moveTo>
                    <a:pt x="404959" y="203835"/>
                  </a:moveTo>
                  <a:cubicBezTo>
                    <a:pt x="404959" y="247650"/>
                    <a:pt x="404959" y="291465"/>
                    <a:pt x="404959" y="335280"/>
                  </a:cubicBezTo>
                  <a:cubicBezTo>
                    <a:pt x="404959" y="397192"/>
                    <a:pt x="369716" y="433388"/>
                    <a:pt x="308756" y="439103"/>
                  </a:cubicBezTo>
                  <a:cubicBezTo>
                    <a:pt x="243986" y="445770"/>
                    <a:pt x="178264" y="455295"/>
                    <a:pt x="113494" y="463867"/>
                  </a:cubicBezTo>
                  <a:cubicBezTo>
                    <a:pt x="36341" y="474345"/>
                    <a:pt x="-2711" y="468630"/>
                    <a:pt x="146" y="369570"/>
                  </a:cubicBezTo>
                  <a:cubicBezTo>
                    <a:pt x="3004" y="287655"/>
                    <a:pt x="2051" y="205740"/>
                    <a:pt x="3004" y="123825"/>
                  </a:cubicBezTo>
                  <a:cubicBezTo>
                    <a:pt x="3956" y="73342"/>
                    <a:pt x="41104" y="35242"/>
                    <a:pt x="91586" y="29527"/>
                  </a:cubicBezTo>
                  <a:cubicBezTo>
                    <a:pt x="162071" y="21907"/>
                    <a:pt x="232556" y="12382"/>
                    <a:pt x="303041" y="3810"/>
                  </a:cubicBezTo>
                  <a:cubicBezTo>
                    <a:pt x="316376" y="1905"/>
                    <a:pt x="329711" y="0"/>
                    <a:pt x="343046" y="0"/>
                  </a:cubicBezTo>
                  <a:cubicBezTo>
                    <a:pt x="380194" y="0"/>
                    <a:pt x="404006" y="23813"/>
                    <a:pt x="404959" y="60007"/>
                  </a:cubicBezTo>
                  <a:cubicBezTo>
                    <a:pt x="405911" y="108585"/>
                    <a:pt x="404959" y="156210"/>
                    <a:pt x="404959" y="203835"/>
                  </a:cubicBezTo>
                  <a:cubicBezTo>
                    <a:pt x="404959" y="203835"/>
                    <a:pt x="404959" y="203835"/>
                    <a:pt x="404959" y="203835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694000" t="-314000" r="-167000" b="-142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5" name="任意多边形: 形状 1569"/>
            <p:cNvSpPr/>
            <p:nvPr>
              <p:custDataLst>
                <p:tags r:id="rId7"/>
              </p:custDataLst>
            </p:nvPr>
          </p:nvSpPr>
          <p:spPr>
            <a:xfrm>
              <a:off x="11061752" y="3202961"/>
              <a:ext cx="433307" cy="495044"/>
            </a:xfrm>
            <a:custGeom>
              <a:avLst/>
              <a:gdLst>
                <a:gd name="connsiteX0" fmla="*/ 406745 w 407697"/>
                <a:gd name="connsiteY0" fmla="*/ 105125 h 465786"/>
                <a:gd name="connsiteX1" fmla="*/ 398172 w 407697"/>
                <a:gd name="connsiteY1" fmla="*/ 355632 h 465786"/>
                <a:gd name="connsiteX2" fmla="*/ 323877 w 407697"/>
                <a:gd name="connsiteY2" fmla="*/ 435642 h 465786"/>
                <a:gd name="connsiteX3" fmla="*/ 72418 w 407697"/>
                <a:gd name="connsiteY3" fmla="*/ 465170 h 465786"/>
                <a:gd name="connsiteX4" fmla="*/ 27 w 407697"/>
                <a:gd name="connsiteY4" fmla="*/ 397542 h 465786"/>
                <a:gd name="connsiteX5" fmla="*/ 5743 w 407697"/>
                <a:gd name="connsiteY5" fmla="*/ 117507 h 465786"/>
                <a:gd name="connsiteX6" fmla="*/ 90515 w 407697"/>
                <a:gd name="connsiteY6" fmla="*/ 27972 h 465786"/>
                <a:gd name="connsiteX7" fmla="*/ 316258 w 407697"/>
                <a:gd name="connsiteY7" fmla="*/ 1302 h 465786"/>
                <a:gd name="connsiteX8" fmla="*/ 407697 w 407697"/>
                <a:gd name="connsiteY8" fmla="*/ 81312 h 465786"/>
                <a:gd name="connsiteX9" fmla="*/ 406745 w 407697"/>
                <a:gd name="connsiteY9" fmla="*/ 105125 h 465786"/>
                <a:gd name="connsiteX10" fmla="*/ 406745 w 407697"/>
                <a:gd name="connsiteY10" fmla="*/ 105125 h 46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7697" h="465786">
                  <a:moveTo>
                    <a:pt x="406745" y="105125"/>
                  </a:moveTo>
                  <a:cubicBezTo>
                    <a:pt x="403887" y="188945"/>
                    <a:pt x="401983" y="271812"/>
                    <a:pt x="398172" y="355632"/>
                  </a:cubicBezTo>
                  <a:cubicBezTo>
                    <a:pt x="396268" y="400400"/>
                    <a:pt x="368645" y="429927"/>
                    <a:pt x="323877" y="435642"/>
                  </a:cubicBezTo>
                  <a:cubicBezTo>
                    <a:pt x="240058" y="446120"/>
                    <a:pt x="156237" y="456597"/>
                    <a:pt x="72418" y="465170"/>
                  </a:cubicBezTo>
                  <a:cubicBezTo>
                    <a:pt x="22887" y="469932"/>
                    <a:pt x="-925" y="447072"/>
                    <a:pt x="27" y="397542"/>
                  </a:cubicBezTo>
                  <a:cubicBezTo>
                    <a:pt x="980" y="304197"/>
                    <a:pt x="2885" y="210852"/>
                    <a:pt x="5743" y="117507"/>
                  </a:cubicBezTo>
                  <a:cubicBezTo>
                    <a:pt x="6695" y="66072"/>
                    <a:pt x="40033" y="33687"/>
                    <a:pt x="90515" y="27972"/>
                  </a:cubicBezTo>
                  <a:cubicBezTo>
                    <a:pt x="165762" y="19400"/>
                    <a:pt x="241010" y="10827"/>
                    <a:pt x="316258" y="1302"/>
                  </a:cubicBezTo>
                  <a:cubicBezTo>
                    <a:pt x="377218" y="-6318"/>
                    <a:pt x="407697" y="19400"/>
                    <a:pt x="407697" y="81312"/>
                  </a:cubicBezTo>
                  <a:cubicBezTo>
                    <a:pt x="407697" y="89885"/>
                    <a:pt x="407697" y="97505"/>
                    <a:pt x="406745" y="105125"/>
                  </a:cubicBezTo>
                  <a:cubicBezTo>
                    <a:pt x="406745" y="105125"/>
                    <a:pt x="406745" y="105125"/>
                    <a:pt x="406745" y="105125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695000" t="-102000" r="-161000" b="-356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6" name="任意多边形: 形状 1570"/>
            <p:cNvSpPr/>
            <p:nvPr>
              <p:custDataLst>
                <p:tags r:id="rId8"/>
              </p:custDataLst>
            </p:nvPr>
          </p:nvSpPr>
          <p:spPr>
            <a:xfrm>
              <a:off x="10089944" y="3322706"/>
              <a:ext cx="432414" cy="496974"/>
            </a:xfrm>
            <a:custGeom>
              <a:avLst/>
              <a:gdLst>
                <a:gd name="connsiteX0" fmla="*/ 401955 w 406857"/>
                <a:gd name="connsiteY0" fmla="*/ 162002 h 467602"/>
                <a:gd name="connsiteX1" fmla="*/ 401955 w 406857"/>
                <a:gd name="connsiteY1" fmla="*/ 342025 h 467602"/>
                <a:gd name="connsiteX2" fmla="*/ 307657 w 406857"/>
                <a:gd name="connsiteY2" fmla="*/ 438227 h 467602"/>
                <a:gd name="connsiteX3" fmla="*/ 106680 w 406857"/>
                <a:gd name="connsiteY3" fmla="*/ 462992 h 467602"/>
                <a:gd name="connsiteX4" fmla="*/ 69532 w 406857"/>
                <a:gd name="connsiteY4" fmla="*/ 466802 h 467602"/>
                <a:gd name="connsiteX5" fmla="*/ 0 w 406857"/>
                <a:gd name="connsiteY5" fmla="*/ 402985 h 467602"/>
                <a:gd name="connsiteX6" fmla="*/ 5715 w 406857"/>
                <a:gd name="connsiteY6" fmla="*/ 108662 h 467602"/>
                <a:gd name="connsiteX7" fmla="*/ 82868 w 406857"/>
                <a:gd name="connsiteY7" fmla="*/ 29605 h 467602"/>
                <a:gd name="connsiteX8" fmla="*/ 300038 w 406857"/>
                <a:gd name="connsiteY8" fmla="*/ 2935 h 467602"/>
                <a:gd name="connsiteX9" fmla="*/ 406718 w 406857"/>
                <a:gd name="connsiteY9" fmla="*/ 93422 h 467602"/>
                <a:gd name="connsiteX10" fmla="*/ 406718 w 406857"/>
                <a:gd name="connsiteY10" fmla="*/ 162002 h 467602"/>
                <a:gd name="connsiteX11" fmla="*/ 401955 w 406857"/>
                <a:gd name="connsiteY11" fmla="*/ 162002 h 46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6857" h="467602">
                  <a:moveTo>
                    <a:pt x="401955" y="162002"/>
                  </a:moveTo>
                  <a:cubicBezTo>
                    <a:pt x="401955" y="222010"/>
                    <a:pt x="402907" y="282017"/>
                    <a:pt x="401955" y="342025"/>
                  </a:cubicBezTo>
                  <a:cubicBezTo>
                    <a:pt x="401003" y="401080"/>
                    <a:pt x="366713" y="432512"/>
                    <a:pt x="307657" y="438227"/>
                  </a:cubicBezTo>
                  <a:cubicBezTo>
                    <a:pt x="240982" y="444895"/>
                    <a:pt x="173355" y="454420"/>
                    <a:pt x="106680" y="462992"/>
                  </a:cubicBezTo>
                  <a:cubicBezTo>
                    <a:pt x="94297" y="464897"/>
                    <a:pt x="81915" y="464897"/>
                    <a:pt x="69532" y="466802"/>
                  </a:cubicBezTo>
                  <a:cubicBezTo>
                    <a:pt x="24765" y="473470"/>
                    <a:pt x="0" y="437275"/>
                    <a:pt x="0" y="402985"/>
                  </a:cubicBezTo>
                  <a:cubicBezTo>
                    <a:pt x="953" y="304877"/>
                    <a:pt x="2857" y="206770"/>
                    <a:pt x="5715" y="108662"/>
                  </a:cubicBezTo>
                  <a:cubicBezTo>
                    <a:pt x="6668" y="67705"/>
                    <a:pt x="41910" y="34367"/>
                    <a:pt x="82868" y="29605"/>
                  </a:cubicBezTo>
                  <a:cubicBezTo>
                    <a:pt x="155257" y="21032"/>
                    <a:pt x="227647" y="12460"/>
                    <a:pt x="300038" y="2935"/>
                  </a:cubicBezTo>
                  <a:cubicBezTo>
                    <a:pt x="368618" y="-5638"/>
                    <a:pt x="409575" y="-875"/>
                    <a:pt x="406718" y="93422"/>
                  </a:cubicBezTo>
                  <a:cubicBezTo>
                    <a:pt x="405765" y="116282"/>
                    <a:pt x="406718" y="139142"/>
                    <a:pt x="406718" y="162002"/>
                  </a:cubicBezTo>
                  <a:cubicBezTo>
                    <a:pt x="404813" y="162002"/>
                    <a:pt x="403860" y="162002"/>
                    <a:pt x="401955" y="162002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72000" t="-126000" r="-386000" b="-330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7" name="任意多边形: 形状 1571"/>
            <p:cNvSpPr/>
            <p:nvPr>
              <p:custDataLst>
                <p:tags r:id="rId9"/>
              </p:custDataLst>
            </p:nvPr>
          </p:nvSpPr>
          <p:spPr>
            <a:xfrm>
              <a:off x="11032424" y="4785166"/>
              <a:ext cx="431253" cy="496844"/>
            </a:xfrm>
            <a:custGeom>
              <a:avLst/>
              <a:gdLst>
                <a:gd name="connsiteX0" fmla="*/ 401003 w 405765"/>
                <a:gd name="connsiteY0" fmla="*/ 156624 h 467479"/>
                <a:gd name="connsiteX1" fmla="*/ 401003 w 405765"/>
                <a:gd name="connsiteY1" fmla="*/ 341409 h 467479"/>
                <a:gd name="connsiteX2" fmla="*/ 319088 w 405765"/>
                <a:gd name="connsiteY2" fmla="*/ 435706 h 467479"/>
                <a:gd name="connsiteX3" fmla="*/ 64770 w 405765"/>
                <a:gd name="connsiteY3" fmla="*/ 467139 h 467479"/>
                <a:gd name="connsiteX4" fmla="*/ 0 w 405765"/>
                <a:gd name="connsiteY4" fmla="*/ 403321 h 467479"/>
                <a:gd name="connsiteX5" fmla="*/ 5715 w 405765"/>
                <a:gd name="connsiteY5" fmla="*/ 104236 h 467479"/>
                <a:gd name="connsiteX6" fmla="*/ 71438 w 405765"/>
                <a:gd name="connsiteY6" fmla="*/ 33751 h 467479"/>
                <a:gd name="connsiteX7" fmla="*/ 340042 w 405765"/>
                <a:gd name="connsiteY7" fmla="*/ 414 h 467479"/>
                <a:gd name="connsiteX8" fmla="*/ 404813 w 405765"/>
                <a:gd name="connsiteY8" fmla="*/ 54706 h 467479"/>
                <a:gd name="connsiteX9" fmla="*/ 405765 w 405765"/>
                <a:gd name="connsiteY9" fmla="*/ 68994 h 467479"/>
                <a:gd name="connsiteX10" fmla="*/ 405765 w 405765"/>
                <a:gd name="connsiteY10" fmla="*/ 157576 h 467479"/>
                <a:gd name="connsiteX11" fmla="*/ 401003 w 405765"/>
                <a:gd name="connsiteY11" fmla="*/ 156624 h 46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467479">
                  <a:moveTo>
                    <a:pt x="401003" y="156624"/>
                  </a:moveTo>
                  <a:cubicBezTo>
                    <a:pt x="401003" y="218536"/>
                    <a:pt x="401955" y="280449"/>
                    <a:pt x="401003" y="341409"/>
                  </a:cubicBezTo>
                  <a:cubicBezTo>
                    <a:pt x="400050" y="398559"/>
                    <a:pt x="375285" y="428086"/>
                    <a:pt x="319088" y="435706"/>
                  </a:cubicBezTo>
                  <a:cubicBezTo>
                    <a:pt x="234315" y="448089"/>
                    <a:pt x="149542" y="457614"/>
                    <a:pt x="64770" y="467139"/>
                  </a:cubicBezTo>
                  <a:cubicBezTo>
                    <a:pt x="29528" y="470949"/>
                    <a:pt x="0" y="442374"/>
                    <a:pt x="0" y="403321"/>
                  </a:cubicBezTo>
                  <a:cubicBezTo>
                    <a:pt x="953" y="303309"/>
                    <a:pt x="2857" y="203296"/>
                    <a:pt x="5715" y="104236"/>
                  </a:cubicBezTo>
                  <a:cubicBezTo>
                    <a:pt x="6667" y="71851"/>
                    <a:pt x="39053" y="38514"/>
                    <a:pt x="71438" y="33751"/>
                  </a:cubicBezTo>
                  <a:cubicBezTo>
                    <a:pt x="160972" y="21369"/>
                    <a:pt x="250507" y="10891"/>
                    <a:pt x="340042" y="414"/>
                  </a:cubicBezTo>
                  <a:cubicBezTo>
                    <a:pt x="373380" y="-3396"/>
                    <a:pt x="400050" y="19464"/>
                    <a:pt x="404813" y="54706"/>
                  </a:cubicBezTo>
                  <a:cubicBezTo>
                    <a:pt x="405765" y="59469"/>
                    <a:pt x="405765" y="64231"/>
                    <a:pt x="405765" y="68994"/>
                  </a:cubicBezTo>
                  <a:cubicBezTo>
                    <a:pt x="405765" y="98521"/>
                    <a:pt x="405765" y="128049"/>
                    <a:pt x="405765" y="157576"/>
                  </a:cubicBezTo>
                  <a:cubicBezTo>
                    <a:pt x="403860" y="156624"/>
                    <a:pt x="402907" y="156624"/>
                    <a:pt x="401003" y="156624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692000" t="-420000" r="-169000" b="-36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8" name="任意多边形: 形状 1572"/>
            <p:cNvSpPr/>
            <p:nvPr>
              <p:custDataLst>
                <p:tags r:id="rId10"/>
              </p:custDataLst>
            </p:nvPr>
          </p:nvSpPr>
          <p:spPr>
            <a:xfrm>
              <a:off x="10545460" y="4844358"/>
              <a:ext cx="433310" cy="493417"/>
            </a:xfrm>
            <a:custGeom>
              <a:avLst/>
              <a:gdLst>
                <a:gd name="connsiteX0" fmla="*/ 407701 w 407700"/>
                <a:gd name="connsiteY0" fmla="*/ 133316 h 464255"/>
                <a:gd name="connsiteX1" fmla="*/ 399128 w 407700"/>
                <a:gd name="connsiteY1" fmla="*/ 352391 h 464255"/>
                <a:gd name="connsiteX2" fmla="*/ 319119 w 407700"/>
                <a:gd name="connsiteY2" fmla="*/ 436211 h 464255"/>
                <a:gd name="connsiteX3" fmla="*/ 70516 w 407700"/>
                <a:gd name="connsiteY3" fmla="*/ 463833 h 464255"/>
                <a:gd name="connsiteX4" fmla="*/ 31 w 407700"/>
                <a:gd name="connsiteY4" fmla="*/ 394301 h 464255"/>
                <a:gd name="connsiteX5" fmla="*/ 5746 w 407700"/>
                <a:gd name="connsiteY5" fmla="*/ 111408 h 464255"/>
                <a:gd name="connsiteX6" fmla="*/ 66706 w 407700"/>
                <a:gd name="connsiteY6" fmla="*/ 36161 h 464255"/>
                <a:gd name="connsiteX7" fmla="*/ 210534 w 407700"/>
                <a:gd name="connsiteY7" fmla="*/ 15206 h 464255"/>
                <a:gd name="connsiteX8" fmla="*/ 326738 w 407700"/>
                <a:gd name="connsiteY8" fmla="*/ 919 h 464255"/>
                <a:gd name="connsiteX9" fmla="*/ 405796 w 407700"/>
                <a:gd name="connsiteY9" fmla="*/ 63783 h 464255"/>
                <a:gd name="connsiteX10" fmla="*/ 405796 w 407700"/>
                <a:gd name="connsiteY10" fmla="*/ 132363 h 464255"/>
                <a:gd name="connsiteX11" fmla="*/ 407701 w 407700"/>
                <a:gd name="connsiteY11" fmla="*/ 133316 h 46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7700" h="464255">
                  <a:moveTo>
                    <a:pt x="407701" y="133316"/>
                  </a:moveTo>
                  <a:cubicBezTo>
                    <a:pt x="404844" y="206658"/>
                    <a:pt x="401986" y="279048"/>
                    <a:pt x="399128" y="352391"/>
                  </a:cubicBezTo>
                  <a:cubicBezTo>
                    <a:pt x="397224" y="400969"/>
                    <a:pt x="368649" y="430496"/>
                    <a:pt x="319119" y="436211"/>
                  </a:cubicBezTo>
                  <a:cubicBezTo>
                    <a:pt x="236251" y="445736"/>
                    <a:pt x="153384" y="457166"/>
                    <a:pt x="70516" y="463833"/>
                  </a:cubicBezTo>
                  <a:cubicBezTo>
                    <a:pt x="20034" y="467644"/>
                    <a:pt x="-922" y="445736"/>
                    <a:pt x="31" y="394301"/>
                  </a:cubicBezTo>
                  <a:cubicBezTo>
                    <a:pt x="984" y="300003"/>
                    <a:pt x="3841" y="205706"/>
                    <a:pt x="5746" y="111408"/>
                  </a:cubicBezTo>
                  <a:cubicBezTo>
                    <a:pt x="6699" y="73308"/>
                    <a:pt x="29559" y="42828"/>
                    <a:pt x="66706" y="36161"/>
                  </a:cubicBezTo>
                  <a:cubicBezTo>
                    <a:pt x="114331" y="26636"/>
                    <a:pt x="162909" y="21873"/>
                    <a:pt x="210534" y="15206"/>
                  </a:cubicBezTo>
                  <a:cubicBezTo>
                    <a:pt x="249586" y="10444"/>
                    <a:pt x="287686" y="6633"/>
                    <a:pt x="326738" y="919"/>
                  </a:cubicBezTo>
                  <a:cubicBezTo>
                    <a:pt x="374363" y="-4797"/>
                    <a:pt x="401034" y="16158"/>
                    <a:pt x="405796" y="63783"/>
                  </a:cubicBezTo>
                  <a:cubicBezTo>
                    <a:pt x="407701" y="86644"/>
                    <a:pt x="405796" y="109503"/>
                    <a:pt x="405796" y="132363"/>
                  </a:cubicBezTo>
                  <a:cubicBezTo>
                    <a:pt x="405796" y="133316"/>
                    <a:pt x="406749" y="133316"/>
                    <a:pt x="407701" y="133316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576000" t="-435000" r="-280000" b="-25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19" name="任意多边形: 形状 1573"/>
            <p:cNvSpPr/>
            <p:nvPr>
              <p:custDataLst>
                <p:tags r:id="rId11"/>
              </p:custDataLst>
            </p:nvPr>
          </p:nvSpPr>
          <p:spPr>
            <a:xfrm>
              <a:off x="10082857" y="3847605"/>
              <a:ext cx="428666" cy="497079"/>
            </a:xfrm>
            <a:custGeom>
              <a:avLst/>
              <a:gdLst>
                <a:gd name="connsiteX0" fmla="*/ 398145 w 403331"/>
                <a:gd name="connsiteY0" fmla="*/ 211051 h 467701"/>
                <a:gd name="connsiteX1" fmla="*/ 398145 w 403331"/>
                <a:gd name="connsiteY1" fmla="*/ 351068 h 467701"/>
                <a:gd name="connsiteX2" fmla="*/ 320040 w 403331"/>
                <a:gd name="connsiteY2" fmla="*/ 436793 h 467701"/>
                <a:gd name="connsiteX3" fmla="*/ 65723 w 403331"/>
                <a:gd name="connsiteY3" fmla="*/ 467273 h 467701"/>
                <a:gd name="connsiteX4" fmla="*/ 0 w 403331"/>
                <a:gd name="connsiteY4" fmla="*/ 412981 h 467701"/>
                <a:gd name="connsiteX5" fmla="*/ 5715 w 403331"/>
                <a:gd name="connsiteY5" fmla="*/ 113896 h 467701"/>
                <a:gd name="connsiteX6" fmla="*/ 84773 w 403331"/>
                <a:gd name="connsiteY6" fmla="*/ 31981 h 467701"/>
                <a:gd name="connsiteX7" fmla="*/ 333375 w 403331"/>
                <a:gd name="connsiteY7" fmla="*/ 548 h 467701"/>
                <a:gd name="connsiteX8" fmla="*/ 402908 w 403331"/>
                <a:gd name="connsiteY8" fmla="*/ 65318 h 467701"/>
                <a:gd name="connsiteX9" fmla="*/ 402908 w 403331"/>
                <a:gd name="connsiteY9" fmla="*/ 211051 h 467701"/>
                <a:gd name="connsiteX10" fmla="*/ 398145 w 403331"/>
                <a:gd name="connsiteY10" fmla="*/ 211051 h 46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331" h="467701">
                  <a:moveTo>
                    <a:pt x="398145" y="211051"/>
                  </a:moveTo>
                  <a:cubicBezTo>
                    <a:pt x="398145" y="257723"/>
                    <a:pt x="399098" y="304396"/>
                    <a:pt x="398145" y="351068"/>
                  </a:cubicBezTo>
                  <a:cubicBezTo>
                    <a:pt x="397193" y="400598"/>
                    <a:pt x="369570" y="431078"/>
                    <a:pt x="320040" y="436793"/>
                  </a:cubicBezTo>
                  <a:cubicBezTo>
                    <a:pt x="235268" y="447271"/>
                    <a:pt x="150495" y="457748"/>
                    <a:pt x="65723" y="467273"/>
                  </a:cubicBezTo>
                  <a:cubicBezTo>
                    <a:pt x="29528" y="471083"/>
                    <a:pt x="0" y="449176"/>
                    <a:pt x="0" y="412981"/>
                  </a:cubicBezTo>
                  <a:cubicBezTo>
                    <a:pt x="0" y="312968"/>
                    <a:pt x="953" y="212956"/>
                    <a:pt x="5715" y="113896"/>
                  </a:cubicBezTo>
                  <a:cubicBezTo>
                    <a:pt x="7620" y="64365"/>
                    <a:pt x="36195" y="38648"/>
                    <a:pt x="84773" y="31981"/>
                  </a:cubicBezTo>
                  <a:cubicBezTo>
                    <a:pt x="167640" y="21503"/>
                    <a:pt x="250508" y="11026"/>
                    <a:pt x="333375" y="548"/>
                  </a:cubicBezTo>
                  <a:cubicBezTo>
                    <a:pt x="372428" y="-4214"/>
                    <a:pt x="401955" y="22456"/>
                    <a:pt x="402908" y="65318"/>
                  </a:cubicBezTo>
                  <a:cubicBezTo>
                    <a:pt x="403860" y="113896"/>
                    <a:pt x="402908" y="162473"/>
                    <a:pt x="402908" y="211051"/>
                  </a:cubicBezTo>
                  <a:cubicBezTo>
                    <a:pt x="401955" y="211051"/>
                    <a:pt x="400050" y="211051"/>
                    <a:pt x="398145" y="211051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75000" t="-231000" r="-392000" b="-224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0" name="任意多边形: 形状 1574"/>
            <p:cNvSpPr/>
            <p:nvPr>
              <p:custDataLst>
                <p:tags r:id="rId12"/>
              </p:custDataLst>
            </p:nvPr>
          </p:nvSpPr>
          <p:spPr>
            <a:xfrm>
              <a:off x="10572825" y="3262005"/>
              <a:ext cx="432492" cy="495726"/>
            </a:xfrm>
            <a:custGeom>
              <a:avLst/>
              <a:gdLst>
                <a:gd name="connsiteX0" fmla="*/ 6667 w 406930"/>
                <a:gd name="connsiteY0" fmla="*/ 281028 h 466427"/>
                <a:gd name="connsiteX1" fmla="*/ 6667 w 406930"/>
                <a:gd name="connsiteY1" fmla="*/ 115293 h 466427"/>
                <a:gd name="connsiteX2" fmla="*/ 82867 w 406930"/>
                <a:gd name="connsiteY2" fmla="*/ 29568 h 466427"/>
                <a:gd name="connsiteX3" fmla="*/ 317182 w 406930"/>
                <a:gd name="connsiteY3" fmla="*/ 993 h 466427"/>
                <a:gd name="connsiteX4" fmla="*/ 406717 w 406930"/>
                <a:gd name="connsiteY4" fmla="*/ 88623 h 466427"/>
                <a:gd name="connsiteX5" fmla="*/ 400050 w 406930"/>
                <a:gd name="connsiteY5" fmla="*/ 337225 h 466427"/>
                <a:gd name="connsiteX6" fmla="*/ 308610 w 406930"/>
                <a:gd name="connsiteY6" fmla="*/ 438190 h 466427"/>
                <a:gd name="connsiteX7" fmla="*/ 73342 w 406930"/>
                <a:gd name="connsiteY7" fmla="*/ 465813 h 466427"/>
                <a:gd name="connsiteX8" fmla="*/ 0 w 406930"/>
                <a:gd name="connsiteY8" fmla="*/ 395328 h 466427"/>
                <a:gd name="connsiteX9" fmla="*/ 952 w 406930"/>
                <a:gd name="connsiteY9" fmla="*/ 338178 h 466427"/>
                <a:gd name="connsiteX10" fmla="*/ 952 w 406930"/>
                <a:gd name="connsiteY10" fmla="*/ 281028 h 466427"/>
                <a:gd name="connsiteX11" fmla="*/ 6667 w 406930"/>
                <a:gd name="connsiteY11" fmla="*/ 281028 h 46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6930" h="466427">
                  <a:moveTo>
                    <a:pt x="6667" y="281028"/>
                  </a:moveTo>
                  <a:cubicBezTo>
                    <a:pt x="6667" y="225783"/>
                    <a:pt x="5715" y="170538"/>
                    <a:pt x="6667" y="115293"/>
                  </a:cubicBezTo>
                  <a:cubicBezTo>
                    <a:pt x="7620" y="69573"/>
                    <a:pt x="37147" y="36235"/>
                    <a:pt x="82867" y="29568"/>
                  </a:cubicBezTo>
                  <a:cubicBezTo>
                    <a:pt x="160972" y="19090"/>
                    <a:pt x="239077" y="9565"/>
                    <a:pt x="317182" y="993"/>
                  </a:cubicBezTo>
                  <a:cubicBezTo>
                    <a:pt x="383857" y="-5675"/>
                    <a:pt x="409575" y="20995"/>
                    <a:pt x="406717" y="88623"/>
                  </a:cubicBezTo>
                  <a:cubicBezTo>
                    <a:pt x="403860" y="171490"/>
                    <a:pt x="401955" y="254358"/>
                    <a:pt x="400050" y="337225"/>
                  </a:cubicBezTo>
                  <a:cubicBezTo>
                    <a:pt x="399097" y="400090"/>
                    <a:pt x="370522" y="431523"/>
                    <a:pt x="308610" y="438190"/>
                  </a:cubicBezTo>
                  <a:cubicBezTo>
                    <a:pt x="230505" y="446763"/>
                    <a:pt x="152400" y="458193"/>
                    <a:pt x="73342" y="465813"/>
                  </a:cubicBezTo>
                  <a:cubicBezTo>
                    <a:pt x="22860" y="470575"/>
                    <a:pt x="0" y="447715"/>
                    <a:pt x="0" y="395328"/>
                  </a:cubicBezTo>
                  <a:cubicBezTo>
                    <a:pt x="0" y="376278"/>
                    <a:pt x="0" y="357228"/>
                    <a:pt x="952" y="338178"/>
                  </a:cubicBezTo>
                  <a:cubicBezTo>
                    <a:pt x="952" y="319128"/>
                    <a:pt x="952" y="300078"/>
                    <a:pt x="952" y="281028"/>
                  </a:cubicBezTo>
                  <a:cubicBezTo>
                    <a:pt x="2857" y="281028"/>
                    <a:pt x="4763" y="281028"/>
                    <a:pt x="6667" y="28102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584000" t="-114000" r="-274000" b="-343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1" name="任意多边形: 形状 1575"/>
            <p:cNvSpPr/>
            <p:nvPr>
              <p:custDataLst>
                <p:tags r:id="rId13"/>
              </p:custDataLst>
            </p:nvPr>
          </p:nvSpPr>
          <p:spPr>
            <a:xfrm>
              <a:off x="9602988" y="3383814"/>
              <a:ext cx="430714" cy="495529"/>
            </a:xfrm>
            <a:custGeom>
              <a:avLst/>
              <a:gdLst>
                <a:gd name="connsiteX0" fmla="*/ 400072 w 405258"/>
                <a:gd name="connsiteY0" fmla="*/ 209281 h 466242"/>
                <a:gd name="connsiteX1" fmla="*/ 400072 w 405258"/>
                <a:gd name="connsiteY1" fmla="*/ 346441 h 466242"/>
                <a:gd name="connsiteX2" fmla="*/ 319110 w 405258"/>
                <a:gd name="connsiteY2" fmla="*/ 436929 h 466242"/>
                <a:gd name="connsiteX3" fmla="*/ 81937 w 405258"/>
                <a:gd name="connsiteY3" fmla="*/ 465504 h 466242"/>
                <a:gd name="connsiteX4" fmla="*/ 22 w 405258"/>
                <a:gd name="connsiteY4" fmla="*/ 389304 h 466242"/>
                <a:gd name="connsiteX5" fmla="*/ 5737 w 405258"/>
                <a:gd name="connsiteY5" fmla="*/ 113079 h 466242"/>
                <a:gd name="connsiteX6" fmla="*/ 85747 w 405258"/>
                <a:gd name="connsiteY6" fmla="*/ 29259 h 466242"/>
                <a:gd name="connsiteX7" fmla="*/ 334350 w 405258"/>
                <a:gd name="connsiteY7" fmla="*/ 684 h 466242"/>
                <a:gd name="connsiteX8" fmla="*/ 404835 w 405258"/>
                <a:gd name="connsiteY8" fmla="*/ 64501 h 466242"/>
                <a:gd name="connsiteX9" fmla="*/ 404835 w 405258"/>
                <a:gd name="connsiteY9" fmla="*/ 210233 h 466242"/>
                <a:gd name="connsiteX10" fmla="*/ 400072 w 405258"/>
                <a:gd name="connsiteY10" fmla="*/ 209281 h 46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5258" h="466242">
                  <a:moveTo>
                    <a:pt x="400072" y="209281"/>
                  </a:moveTo>
                  <a:cubicBezTo>
                    <a:pt x="400072" y="255001"/>
                    <a:pt x="401025" y="300721"/>
                    <a:pt x="400072" y="346441"/>
                  </a:cubicBezTo>
                  <a:cubicBezTo>
                    <a:pt x="399120" y="396924"/>
                    <a:pt x="368640" y="430261"/>
                    <a:pt x="319110" y="436929"/>
                  </a:cubicBezTo>
                  <a:cubicBezTo>
                    <a:pt x="240052" y="446454"/>
                    <a:pt x="160995" y="456931"/>
                    <a:pt x="81937" y="465504"/>
                  </a:cubicBezTo>
                  <a:cubicBezTo>
                    <a:pt x="28597" y="471219"/>
                    <a:pt x="-930" y="443596"/>
                    <a:pt x="22" y="389304"/>
                  </a:cubicBezTo>
                  <a:cubicBezTo>
                    <a:pt x="1927" y="296911"/>
                    <a:pt x="3832" y="204519"/>
                    <a:pt x="5737" y="113079"/>
                  </a:cubicBezTo>
                  <a:cubicBezTo>
                    <a:pt x="6690" y="67358"/>
                    <a:pt x="39075" y="34021"/>
                    <a:pt x="85747" y="29259"/>
                  </a:cubicBezTo>
                  <a:cubicBezTo>
                    <a:pt x="168615" y="19734"/>
                    <a:pt x="251482" y="9256"/>
                    <a:pt x="334350" y="684"/>
                  </a:cubicBezTo>
                  <a:cubicBezTo>
                    <a:pt x="381975" y="-4079"/>
                    <a:pt x="402930" y="15924"/>
                    <a:pt x="404835" y="64501"/>
                  </a:cubicBezTo>
                  <a:cubicBezTo>
                    <a:pt x="405787" y="113079"/>
                    <a:pt x="404835" y="161656"/>
                    <a:pt x="404835" y="210233"/>
                  </a:cubicBezTo>
                  <a:cubicBezTo>
                    <a:pt x="402930" y="209281"/>
                    <a:pt x="401025" y="209281"/>
                    <a:pt x="400072" y="209281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361000" t="-138000" r="-501000" b="-319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2" name="任意多边形: 形状 1576"/>
            <p:cNvSpPr/>
            <p:nvPr>
              <p:custDataLst>
                <p:tags r:id="rId14"/>
              </p:custDataLst>
            </p:nvPr>
          </p:nvSpPr>
          <p:spPr>
            <a:xfrm>
              <a:off x="10063594" y="4904046"/>
              <a:ext cx="430292" cy="495305"/>
            </a:xfrm>
            <a:custGeom>
              <a:avLst/>
              <a:gdLst>
                <a:gd name="connsiteX0" fmla="*/ 1931 w 404861"/>
                <a:gd name="connsiteY0" fmla="*/ 259083 h 466031"/>
                <a:gd name="connsiteX1" fmla="*/ 1931 w 404861"/>
                <a:gd name="connsiteY1" fmla="*/ 121922 h 466031"/>
                <a:gd name="connsiteX2" fmla="*/ 82894 w 404861"/>
                <a:gd name="connsiteY2" fmla="*/ 31435 h 466031"/>
                <a:gd name="connsiteX3" fmla="*/ 322924 w 404861"/>
                <a:gd name="connsiteY3" fmla="*/ 955 h 466031"/>
                <a:gd name="connsiteX4" fmla="*/ 404839 w 404861"/>
                <a:gd name="connsiteY4" fmla="*/ 76203 h 466031"/>
                <a:gd name="connsiteX5" fmla="*/ 401029 w 404861"/>
                <a:gd name="connsiteY5" fmla="*/ 329568 h 466031"/>
                <a:gd name="connsiteX6" fmla="*/ 305779 w 404861"/>
                <a:gd name="connsiteY6" fmla="*/ 438153 h 466031"/>
                <a:gd name="connsiteX7" fmla="*/ 94324 w 404861"/>
                <a:gd name="connsiteY7" fmla="*/ 463870 h 466031"/>
                <a:gd name="connsiteX8" fmla="*/ 26 w 404861"/>
                <a:gd name="connsiteY8" fmla="*/ 381003 h 466031"/>
                <a:gd name="connsiteX9" fmla="*/ 979 w 404861"/>
                <a:gd name="connsiteY9" fmla="*/ 318138 h 466031"/>
                <a:gd name="connsiteX10" fmla="*/ 979 w 404861"/>
                <a:gd name="connsiteY10" fmla="*/ 258130 h 466031"/>
                <a:gd name="connsiteX11" fmla="*/ 1931 w 404861"/>
                <a:gd name="connsiteY11" fmla="*/ 259083 h 466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4861" h="466031">
                  <a:moveTo>
                    <a:pt x="1931" y="259083"/>
                  </a:moveTo>
                  <a:cubicBezTo>
                    <a:pt x="1931" y="213363"/>
                    <a:pt x="1931" y="167643"/>
                    <a:pt x="1931" y="121922"/>
                  </a:cubicBezTo>
                  <a:cubicBezTo>
                    <a:pt x="2884" y="72393"/>
                    <a:pt x="32411" y="37150"/>
                    <a:pt x="82894" y="31435"/>
                  </a:cubicBezTo>
                  <a:cubicBezTo>
                    <a:pt x="162904" y="20958"/>
                    <a:pt x="242914" y="10480"/>
                    <a:pt x="322924" y="955"/>
                  </a:cubicBezTo>
                  <a:cubicBezTo>
                    <a:pt x="376264" y="-5712"/>
                    <a:pt x="405791" y="22863"/>
                    <a:pt x="404839" y="76203"/>
                  </a:cubicBezTo>
                  <a:cubicBezTo>
                    <a:pt x="402934" y="160975"/>
                    <a:pt x="400076" y="245747"/>
                    <a:pt x="401029" y="329568"/>
                  </a:cubicBezTo>
                  <a:cubicBezTo>
                    <a:pt x="401029" y="394338"/>
                    <a:pt x="362929" y="435295"/>
                    <a:pt x="305779" y="438153"/>
                  </a:cubicBezTo>
                  <a:cubicBezTo>
                    <a:pt x="235294" y="441963"/>
                    <a:pt x="164809" y="454345"/>
                    <a:pt x="94324" y="463870"/>
                  </a:cubicBezTo>
                  <a:cubicBezTo>
                    <a:pt x="23839" y="473395"/>
                    <a:pt x="-926" y="452440"/>
                    <a:pt x="26" y="381003"/>
                  </a:cubicBezTo>
                  <a:cubicBezTo>
                    <a:pt x="26" y="360047"/>
                    <a:pt x="979" y="339093"/>
                    <a:pt x="979" y="318138"/>
                  </a:cubicBezTo>
                  <a:cubicBezTo>
                    <a:pt x="979" y="298135"/>
                    <a:pt x="979" y="278133"/>
                    <a:pt x="979" y="258130"/>
                  </a:cubicBezTo>
                  <a:cubicBezTo>
                    <a:pt x="979" y="259083"/>
                    <a:pt x="1931" y="259083"/>
                    <a:pt x="1931" y="259083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68000" t="-445000" r="-395000" b="-12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3" name="任意多边形: 形状 1577"/>
            <p:cNvSpPr/>
            <p:nvPr>
              <p:custDataLst>
                <p:tags r:id="rId15"/>
              </p:custDataLst>
            </p:nvPr>
          </p:nvSpPr>
          <p:spPr>
            <a:xfrm>
              <a:off x="9575312" y="4964799"/>
              <a:ext cx="431506" cy="494931"/>
            </a:xfrm>
            <a:custGeom>
              <a:avLst/>
              <a:gdLst>
                <a:gd name="connsiteX0" fmla="*/ 401347 w 406003"/>
                <a:gd name="connsiteY0" fmla="*/ 202872 h 465679"/>
                <a:gd name="connsiteX1" fmla="*/ 401347 w 406003"/>
                <a:gd name="connsiteY1" fmla="*/ 342890 h 465679"/>
                <a:gd name="connsiteX2" fmla="*/ 308002 w 406003"/>
                <a:gd name="connsiteY2" fmla="*/ 437187 h 465679"/>
                <a:gd name="connsiteX3" fmla="*/ 92737 w 406003"/>
                <a:gd name="connsiteY3" fmla="*/ 463857 h 465679"/>
                <a:gd name="connsiteX4" fmla="*/ 344 w 406003"/>
                <a:gd name="connsiteY4" fmla="*/ 376227 h 465679"/>
                <a:gd name="connsiteX5" fmla="*/ 4154 w 406003"/>
                <a:gd name="connsiteY5" fmla="*/ 133340 h 465679"/>
                <a:gd name="connsiteX6" fmla="*/ 96547 w 406003"/>
                <a:gd name="connsiteY6" fmla="*/ 28565 h 465679"/>
                <a:gd name="connsiteX7" fmla="*/ 326099 w 406003"/>
                <a:gd name="connsiteY7" fmla="*/ 942 h 465679"/>
                <a:gd name="connsiteX8" fmla="*/ 405157 w 406003"/>
                <a:gd name="connsiteY8" fmla="*/ 68570 h 465679"/>
                <a:gd name="connsiteX9" fmla="*/ 405157 w 406003"/>
                <a:gd name="connsiteY9" fmla="*/ 202872 h 465679"/>
                <a:gd name="connsiteX10" fmla="*/ 401347 w 406003"/>
                <a:gd name="connsiteY10" fmla="*/ 202872 h 46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003" h="465679">
                  <a:moveTo>
                    <a:pt x="401347" y="202872"/>
                  </a:moveTo>
                  <a:cubicBezTo>
                    <a:pt x="401347" y="249545"/>
                    <a:pt x="403252" y="296217"/>
                    <a:pt x="401347" y="342890"/>
                  </a:cubicBezTo>
                  <a:cubicBezTo>
                    <a:pt x="398489" y="402897"/>
                    <a:pt x="368009" y="430520"/>
                    <a:pt x="308002" y="437187"/>
                  </a:cubicBezTo>
                  <a:cubicBezTo>
                    <a:pt x="236564" y="444807"/>
                    <a:pt x="164174" y="454332"/>
                    <a:pt x="92737" y="463857"/>
                  </a:cubicBezTo>
                  <a:cubicBezTo>
                    <a:pt x="24157" y="473382"/>
                    <a:pt x="-3466" y="445760"/>
                    <a:pt x="344" y="376227"/>
                  </a:cubicBezTo>
                  <a:cubicBezTo>
                    <a:pt x="4154" y="295265"/>
                    <a:pt x="3202" y="214302"/>
                    <a:pt x="4154" y="133340"/>
                  </a:cubicBezTo>
                  <a:cubicBezTo>
                    <a:pt x="5107" y="64760"/>
                    <a:pt x="28919" y="37137"/>
                    <a:pt x="96547" y="28565"/>
                  </a:cubicBezTo>
                  <a:cubicBezTo>
                    <a:pt x="172747" y="19040"/>
                    <a:pt x="248947" y="9515"/>
                    <a:pt x="326099" y="942"/>
                  </a:cubicBezTo>
                  <a:cubicBezTo>
                    <a:pt x="379439" y="-4773"/>
                    <a:pt x="402299" y="15230"/>
                    <a:pt x="405157" y="68570"/>
                  </a:cubicBezTo>
                  <a:cubicBezTo>
                    <a:pt x="407062" y="113337"/>
                    <a:pt x="405157" y="158105"/>
                    <a:pt x="405157" y="202872"/>
                  </a:cubicBezTo>
                  <a:cubicBezTo>
                    <a:pt x="403252" y="202872"/>
                    <a:pt x="402299" y="202872"/>
                    <a:pt x="401347" y="202872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354000" t="-458000" r="-506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4" name="任意多边形: 形状 1578"/>
            <p:cNvSpPr/>
            <p:nvPr>
              <p:custDataLst>
                <p:tags r:id="rId16"/>
              </p:custDataLst>
            </p:nvPr>
          </p:nvSpPr>
          <p:spPr>
            <a:xfrm>
              <a:off x="11053018" y="3731133"/>
              <a:ext cx="429331" cy="497363"/>
            </a:xfrm>
            <a:custGeom>
              <a:avLst/>
              <a:gdLst>
                <a:gd name="connsiteX0" fmla="*/ 399723 w 403956"/>
                <a:gd name="connsiteY0" fmla="*/ 206339 h 467967"/>
                <a:gd name="connsiteX1" fmla="*/ 399723 w 403956"/>
                <a:gd name="connsiteY1" fmla="*/ 332069 h 467967"/>
                <a:gd name="connsiteX2" fmla="*/ 298758 w 403956"/>
                <a:gd name="connsiteY2" fmla="*/ 440654 h 467967"/>
                <a:gd name="connsiteX3" fmla="*/ 72063 w 403956"/>
                <a:gd name="connsiteY3" fmla="*/ 467324 h 467967"/>
                <a:gd name="connsiteX4" fmla="*/ 626 w 403956"/>
                <a:gd name="connsiteY4" fmla="*/ 409221 h 467967"/>
                <a:gd name="connsiteX5" fmla="*/ 1578 w 403956"/>
                <a:gd name="connsiteY5" fmla="*/ 120614 h 467967"/>
                <a:gd name="connsiteX6" fmla="*/ 85398 w 403956"/>
                <a:gd name="connsiteY6" fmla="*/ 30126 h 467967"/>
                <a:gd name="connsiteX7" fmla="*/ 329238 w 403956"/>
                <a:gd name="connsiteY7" fmla="*/ 599 h 467967"/>
                <a:gd name="connsiteX8" fmla="*/ 403533 w 403956"/>
                <a:gd name="connsiteY8" fmla="*/ 66321 h 467967"/>
                <a:gd name="connsiteX9" fmla="*/ 403533 w 403956"/>
                <a:gd name="connsiteY9" fmla="*/ 206339 h 467967"/>
                <a:gd name="connsiteX10" fmla="*/ 399723 w 403956"/>
                <a:gd name="connsiteY10" fmla="*/ 206339 h 46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956" h="467967">
                  <a:moveTo>
                    <a:pt x="399723" y="206339"/>
                  </a:moveTo>
                  <a:cubicBezTo>
                    <a:pt x="399723" y="248249"/>
                    <a:pt x="399723" y="290159"/>
                    <a:pt x="399723" y="332069"/>
                  </a:cubicBezTo>
                  <a:cubicBezTo>
                    <a:pt x="399723" y="401601"/>
                    <a:pt x="368290" y="433986"/>
                    <a:pt x="298758" y="440654"/>
                  </a:cubicBezTo>
                  <a:cubicBezTo>
                    <a:pt x="223511" y="448274"/>
                    <a:pt x="147311" y="457799"/>
                    <a:pt x="72063" y="467324"/>
                  </a:cubicBezTo>
                  <a:cubicBezTo>
                    <a:pt x="31106" y="472086"/>
                    <a:pt x="1578" y="450179"/>
                    <a:pt x="626" y="409221"/>
                  </a:cubicBezTo>
                  <a:cubicBezTo>
                    <a:pt x="-327" y="313019"/>
                    <a:pt x="-327" y="216816"/>
                    <a:pt x="1578" y="120614"/>
                  </a:cubicBezTo>
                  <a:cubicBezTo>
                    <a:pt x="2531" y="66321"/>
                    <a:pt x="32058" y="36794"/>
                    <a:pt x="85398" y="30126"/>
                  </a:cubicBezTo>
                  <a:cubicBezTo>
                    <a:pt x="166361" y="19649"/>
                    <a:pt x="247323" y="10124"/>
                    <a:pt x="329238" y="599"/>
                  </a:cubicBezTo>
                  <a:cubicBezTo>
                    <a:pt x="374958" y="-4164"/>
                    <a:pt x="402581" y="19649"/>
                    <a:pt x="403533" y="66321"/>
                  </a:cubicBezTo>
                  <a:cubicBezTo>
                    <a:pt x="404486" y="112994"/>
                    <a:pt x="403533" y="159666"/>
                    <a:pt x="403533" y="206339"/>
                  </a:cubicBezTo>
                  <a:cubicBezTo>
                    <a:pt x="402581" y="206339"/>
                    <a:pt x="400676" y="206339"/>
                    <a:pt x="399723" y="206339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700000" t="-208000" r="-165000" b="-248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5" name="任意多边形: 形状 1579"/>
            <p:cNvSpPr/>
            <p:nvPr>
              <p:custDataLst>
                <p:tags r:id="rId17"/>
              </p:custDataLst>
            </p:nvPr>
          </p:nvSpPr>
          <p:spPr>
            <a:xfrm>
              <a:off x="10567102" y="3789884"/>
              <a:ext cx="427302" cy="498128"/>
            </a:xfrm>
            <a:custGeom>
              <a:avLst/>
              <a:gdLst>
                <a:gd name="connsiteX0" fmla="*/ 398767 w 402047"/>
                <a:gd name="connsiteY0" fmla="*/ 208210 h 468687"/>
                <a:gd name="connsiteX1" fmla="*/ 398767 w 402047"/>
                <a:gd name="connsiteY1" fmla="*/ 345370 h 468687"/>
                <a:gd name="connsiteX2" fmla="*/ 324472 w 402047"/>
                <a:gd name="connsiteY2" fmla="*/ 434905 h 468687"/>
                <a:gd name="connsiteX3" fmla="*/ 64439 w 402047"/>
                <a:gd name="connsiteY3" fmla="*/ 468243 h 468687"/>
                <a:gd name="connsiteX4" fmla="*/ 1574 w 402047"/>
                <a:gd name="connsiteY4" fmla="*/ 416808 h 468687"/>
                <a:gd name="connsiteX5" fmla="*/ 622 w 402047"/>
                <a:gd name="connsiteY5" fmla="*/ 280600 h 468687"/>
                <a:gd name="connsiteX6" fmla="*/ 1574 w 402047"/>
                <a:gd name="connsiteY6" fmla="*/ 134868 h 468687"/>
                <a:gd name="connsiteX7" fmla="*/ 93014 w 402047"/>
                <a:gd name="connsiteY7" fmla="*/ 29140 h 468687"/>
                <a:gd name="connsiteX8" fmla="*/ 333997 w 402047"/>
                <a:gd name="connsiteY8" fmla="*/ 565 h 468687"/>
                <a:gd name="connsiteX9" fmla="*/ 401624 w 402047"/>
                <a:gd name="connsiteY9" fmla="*/ 63430 h 468687"/>
                <a:gd name="connsiteX10" fmla="*/ 401624 w 402047"/>
                <a:gd name="connsiteY10" fmla="*/ 209163 h 468687"/>
                <a:gd name="connsiteX11" fmla="*/ 398767 w 402047"/>
                <a:gd name="connsiteY11" fmla="*/ 208210 h 4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2047" h="468687">
                  <a:moveTo>
                    <a:pt x="398767" y="208210"/>
                  </a:moveTo>
                  <a:cubicBezTo>
                    <a:pt x="398767" y="253930"/>
                    <a:pt x="398767" y="299650"/>
                    <a:pt x="398767" y="345370"/>
                  </a:cubicBezTo>
                  <a:cubicBezTo>
                    <a:pt x="397814" y="393948"/>
                    <a:pt x="372097" y="428238"/>
                    <a:pt x="324472" y="434905"/>
                  </a:cubicBezTo>
                  <a:cubicBezTo>
                    <a:pt x="237795" y="447288"/>
                    <a:pt x="151117" y="457765"/>
                    <a:pt x="64439" y="468243"/>
                  </a:cubicBezTo>
                  <a:cubicBezTo>
                    <a:pt x="31102" y="472053"/>
                    <a:pt x="3480" y="451098"/>
                    <a:pt x="1574" y="416808"/>
                  </a:cubicBezTo>
                  <a:cubicBezTo>
                    <a:pt x="-1283" y="371088"/>
                    <a:pt x="622" y="325368"/>
                    <a:pt x="622" y="280600"/>
                  </a:cubicBezTo>
                  <a:cubicBezTo>
                    <a:pt x="622" y="232023"/>
                    <a:pt x="622" y="183445"/>
                    <a:pt x="1574" y="134868"/>
                  </a:cubicBezTo>
                  <a:cubicBezTo>
                    <a:pt x="2527" y="69145"/>
                    <a:pt x="28245" y="38665"/>
                    <a:pt x="93014" y="29140"/>
                  </a:cubicBezTo>
                  <a:cubicBezTo>
                    <a:pt x="173024" y="18663"/>
                    <a:pt x="253035" y="9138"/>
                    <a:pt x="333997" y="565"/>
                  </a:cubicBezTo>
                  <a:cubicBezTo>
                    <a:pt x="374002" y="-4197"/>
                    <a:pt x="401624" y="21520"/>
                    <a:pt x="401624" y="63430"/>
                  </a:cubicBezTo>
                  <a:cubicBezTo>
                    <a:pt x="402577" y="112008"/>
                    <a:pt x="401624" y="160585"/>
                    <a:pt x="401624" y="209163"/>
                  </a:cubicBezTo>
                  <a:cubicBezTo>
                    <a:pt x="400672" y="208210"/>
                    <a:pt x="399720" y="208210"/>
                    <a:pt x="398767" y="20821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589000" t="-219000" r="-280000" b="-235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6" name="任意多边形: 形状 1580"/>
            <p:cNvSpPr/>
            <p:nvPr>
              <p:custDataLst>
                <p:tags r:id="rId18"/>
              </p:custDataLst>
            </p:nvPr>
          </p:nvSpPr>
          <p:spPr>
            <a:xfrm>
              <a:off x="9595926" y="3909486"/>
              <a:ext cx="429228" cy="493145"/>
            </a:xfrm>
            <a:custGeom>
              <a:avLst/>
              <a:gdLst>
                <a:gd name="connsiteX0" fmla="*/ 1905 w 403859"/>
                <a:gd name="connsiteY0" fmla="*/ 264269 h 463999"/>
                <a:gd name="connsiteX1" fmla="*/ 1905 w 403859"/>
                <a:gd name="connsiteY1" fmla="*/ 138539 h 463999"/>
                <a:gd name="connsiteX2" fmla="*/ 99060 w 403859"/>
                <a:gd name="connsiteY2" fmla="*/ 27097 h 463999"/>
                <a:gd name="connsiteX3" fmla="*/ 334327 w 403859"/>
                <a:gd name="connsiteY3" fmla="*/ 427 h 463999"/>
                <a:gd name="connsiteX4" fmla="*/ 403860 w 403859"/>
                <a:gd name="connsiteY4" fmla="*/ 57577 h 463999"/>
                <a:gd name="connsiteX5" fmla="*/ 398145 w 403859"/>
                <a:gd name="connsiteY5" fmla="*/ 362377 h 463999"/>
                <a:gd name="connsiteX6" fmla="*/ 332422 w 403859"/>
                <a:gd name="connsiteY6" fmla="*/ 432862 h 463999"/>
                <a:gd name="connsiteX7" fmla="*/ 72390 w 403859"/>
                <a:gd name="connsiteY7" fmla="*/ 463342 h 463999"/>
                <a:gd name="connsiteX8" fmla="*/ 0 w 403859"/>
                <a:gd name="connsiteY8" fmla="*/ 395714 h 463999"/>
                <a:gd name="connsiteX9" fmla="*/ 0 w 403859"/>
                <a:gd name="connsiteY9" fmla="*/ 264269 h 463999"/>
                <a:gd name="connsiteX10" fmla="*/ 1905 w 403859"/>
                <a:gd name="connsiteY10" fmla="*/ 264269 h 4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859" h="463999">
                  <a:moveTo>
                    <a:pt x="1905" y="264269"/>
                  </a:moveTo>
                  <a:cubicBezTo>
                    <a:pt x="1905" y="222359"/>
                    <a:pt x="1905" y="180449"/>
                    <a:pt x="1905" y="138539"/>
                  </a:cubicBezTo>
                  <a:cubicBezTo>
                    <a:pt x="1905" y="78532"/>
                    <a:pt x="27622" y="30907"/>
                    <a:pt x="99060" y="27097"/>
                  </a:cubicBezTo>
                  <a:cubicBezTo>
                    <a:pt x="177165" y="23287"/>
                    <a:pt x="255270" y="8999"/>
                    <a:pt x="334327" y="427"/>
                  </a:cubicBezTo>
                  <a:cubicBezTo>
                    <a:pt x="374332" y="-3383"/>
                    <a:pt x="403860" y="18524"/>
                    <a:pt x="403860" y="57577"/>
                  </a:cubicBezTo>
                  <a:cubicBezTo>
                    <a:pt x="403860" y="159494"/>
                    <a:pt x="401955" y="261412"/>
                    <a:pt x="398145" y="362377"/>
                  </a:cubicBezTo>
                  <a:cubicBezTo>
                    <a:pt x="397192" y="394762"/>
                    <a:pt x="364807" y="428099"/>
                    <a:pt x="332422" y="432862"/>
                  </a:cubicBezTo>
                  <a:cubicBezTo>
                    <a:pt x="245745" y="444292"/>
                    <a:pt x="159067" y="454769"/>
                    <a:pt x="72390" y="463342"/>
                  </a:cubicBezTo>
                  <a:cubicBezTo>
                    <a:pt x="20002" y="468104"/>
                    <a:pt x="952" y="447149"/>
                    <a:pt x="0" y="395714"/>
                  </a:cubicBezTo>
                  <a:cubicBezTo>
                    <a:pt x="0" y="351899"/>
                    <a:pt x="0" y="308084"/>
                    <a:pt x="0" y="264269"/>
                  </a:cubicBezTo>
                  <a:cubicBezTo>
                    <a:pt x="0" y="264269"/>
                    <a:pt x="952" y="264269"/>
                    <a:pt x="1905" y="264269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360000" t="-246000" r="-505000" b="-214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7" name="任意多边形: 形状 1581"/>
            <p:cNvSpPr/>
            <p:nvPr>
              <p:custDataLst>
                <p:tags r:id="rId19"/>
              </p:custDataLst>
            </p:nvPr>
          </p:nvSpPr>
          <p:spPr>
            <a:xfrm>
              <a:off x="8939934" y="3040025"/>
              <a:ext cx="169312" cy="537869"/>
            </a:xfrm>
            <a:custGeom>
              <a:avLst/>
              <a:gdLst>
                <a:gd name="connsiteX0" fmla="*/ 159068 w 159305"/>
                <a:gd name="connsiteY0" fmla="*/ 335583 h 506080"/>
                <a:gd name="connsiteX1" fmla="*/ 158115 w 159305"/>
                <a:gd name="connsiteY1" fmla="*/ 472743 h 506080"/>
                <a:gd name="connsiteX2" fmla="*/ 146685 w 159305"/>
                <a:gd name="connsiteY2" fmla="*/ 506080 h 506080"/>
                <a:gd name="connsiteX3" fmla="*/ 117158 w 159305"/>
                <a:gd name="connsiteY3" fmla="*/ 492745 h 506080"/>
                <a:gd name="connsiteX4" fmla="*/ 60960 w 159305"/>
                <a:gd name="connsiteY4" fmla="*/ 453693 h 506080"/>
                <a:gd name="connsiteX5" fmla="*/ 6668 w 159305"/>
                <a:gd name="connsiteY5" fmla="*/ 362253 h 506080"/>
                <a:gd name="connsiteX6" fmla="*/ 0 w 159305"/>
                <a:gd name="connsiteY6" fmla="*/ 31735 h 506080"/>
                <a:gd name="connsiteX7" fmla="*/ 39053 w 159305"/>
                <a:gd name="connsiteY7" fmla="*/ 9828 h 506080"/>
                <a:gd name="connsiteX8" fmla="*/ 116205 w 159305"/>
                <a:gd name="connsiteY8" fmla="*/ 66978 h 506080"/>
                <a:gd name="connsiteX9" fmla="*/ 148590 w 159305"/>
                <a:gd name="connsiteY9" fmla="*/ 136510 h 506080"/>
                <a:gd name="connsiteX10" fmla="*/ 150495 w 159305"/>
                <a:gd name="connsiteY10" fmla="*/ 335583 h 506080"/>
                <a:gd name="connsiteX11" fmla="*/ 159068 w 159305"/>
                <a:gd name="connsiteY11" fmla="*/ 335583 h 50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9305" h="506080">
                  <a:moveTo>
                    <a:pt x="159068" y="335583"/>
                  </a:moveTo>
                  <a:cubicBezTo>
                    <a:pt x="159068" y="381303"/>
                    <a:pt x="160020" y="427023"/>
                    <a:pt x="158115" y="472743"/>
                  </a:cubicBezTo>
                  <a:cubicBezTo>
                    <a:pt x="158115" y="484173"/>
                    <a:pt x="150495" y="494650"/>
                    <a:pt x="146685" y="506080"/>
                  </a:cubicBezTo>
                  <a:cubicBezTo>
                    <a:pt x="137160" y="501318"/>
                    <a:pt x="125730" y="498460"/>
                    <a:pt x="117158" y="492745"/>
                  </a:cubicBezTo>
                  <a:cubicBezTo>
                    <a:pt x="98108" y="480363"/>
                    <a:pt x="80963" y="465123"/>
                    <a:pt x="60960" y="453693"/>
                  </a:cubicBezTo>
                  <a:cubicBezTo>
                    <a:pt x="24765" y="432738"/>
                    <a:pt x="8573" y="401305"/>
                    <a:pt x="6668" y="362253"/>
                  </a:cubicBezTo>
                  <a:cubicBezTo>
                    <a:pt x="3810" y="251763"/>
                    <a:pt x="1905" y="142225"/>
                    <a:pt x="0" y="31735"/>
                  </a:cubicBezTo>
                  <a:cubicBezTo>
                    <a:pt x="0" y="-1602"/>
                    <a:pt x="12383" y="-8270"/>
                    <a:pt x="39053" y="9828"/>
                  </a:cubicBezTo>
                  <a:cubicBezTo>
                    <a:pt x="65723" y="27925"/>
                    <a:pt x="95250" y="44118"/>
                    <a:pt x="116205" y="66978"/>
                  </a:cubicBezTo>
                  <a:cubicBezTo>
                    <a:pt x="133350" y="85075"/>
                    <a:pt x="146685" y="111745"/>
                    <a:pt x="148590" y="136510"/>
                  </a:cubicBezTo>
                  <a:cubicBezTo>
                    <a:pt x="153353" y="202233"/>
                    <a:pt x="150495" y="268908"/>
                    <a:pt x="150495" y="335583"/>
                  </a:cubicBezTo>
                  <a:cubicBezTo>
                    <a:pt x="154305" y="335583"/>
                    <a:pt x="157163" y="335583"/>
                    <a:pt x="159068" y="335583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526000" t="-64000" r="-1821000" b="-350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8" name="任意多边形: 形状 1582"/>
            <p:cNvSpPr/>
            <p:nvPr>
              <p:custDataLst>
                <p:tags r:id="rId20"/>
              </p:custDataLst>
            </p:nvPr>
          </p:nvSpPr>
          <p:spPr>
            <a:xfrm>
              <a:off x="9336769" y="3844139"/>
              <a:ext cx="166441" cy="549695"/>
            </a:xfrm>
            <a:custGeom>
              <a:avLst/>
              <a:gdLst>
                <a:gd name="connsiteX0" fmla="*/ 146685 w 156604"/>
                <a:gd name="connsiteY0" fmla="*/ 517208 h 517207"/>
                <a:gd name="connsiteX1" fmla="*/ 35242 w 156604"/>
                <a:gd name="connsiteY1" fmla="*/ 433388 h 517207"/>
                <a:gd name="connsiteX2" fmla="*/ 6667 w 156604"/>
                <a:gd name="connsiteY2" fmla="*/ 361950 h 517207"/>
                <a:gd name="connsiteX3" fmla="*/ 0 w 156604"/>
                <a:gd name="connsiteY3" fmla="*/ 51435 h 517207"/>
                <a:gd name="connsiteX4" fmla="*/ 12382 w 156604"/>
                <a:gd name="connsiteY4" fmla="*/ 0 h 517207"/>
                <a:gd name="connsiteX5" fmla="*/ 55245 w 156604"/>
                <a:gd name="connsiteY5" fmla="*/ 23813 h 517207"/>
                <a:gd name="connsiteX6" fmla="*/ 82867 w 156604"/>
                <a:gd name="connsiteY6" fmla="*/ 43815 h 517207"/>
                <a:gd name="connsiteX7" fmla="*/ 155257 w 156604"/>
                <a:gd name="connsiteY7" fmla="*/ 175260 h 517207"/>
                <a:gd name="connsiteX8" fmla="*/ 156210 w 156604"/>
                <a:gd name="connsiteY8" fmla="*/ 475297 h 517207"/>
                <a:gd name="connsiteX9" fmla="*/ 146685 w 156604"/>
                <a:gd name="connsiteY9" fmla="*/ 517208 h 51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604" h="517207">
                  <a:moveTo>
                    <a:pt x="146685" y="517208"/>
                  </a:moveTo>
                  <a:cubicBezTo>
                    <a:pt x="104775" y="485775"/>
                    <a:pt x="65722" y="463867"/>
                    <a:pt x="35242" y="433388"/>
                  </a:cubicBezTo>
                  <a:cubicBezTo>
                    <a:pt x="18097" y="416242"/>
                    <a:pt x="7620" y="386715"/>
                    <a:pt x="6667" y="361950"/>
                  </a:cubicBezTo>
                  <a:cubicBezTo>
                    <a:pt x="1905" y="258127"/>
                    <a:pt x="953" y="154305"/>
                    <a:pt x="0" y="51435"/>
                  </a:cubicBezTo>
                  <a:cubicBezTo>
                    <a:pt x="0" y="34290"/>
                    <a:pt x="7620" y="17145"/>
                    <a:pt x="12382" y="0"/>
                  </a:cubicBezTo>
                  <a:cubicBezTo>
                    <a:pt x="26670" y="7620"/>
                    <a:pt x="41910" y="15240"/>
                    <a:pt x="55245" y="23813"/>
                  </a:cubicBezTo>
                  <a:cubicBezTo>
                    <a:pt x="64770" y="29527"/>
                    <a:pt x="72390" y="39052"/>
                    <a:pt x="82867" y="43815"/>
                  </a:cubicBezTo>
                  <a:cubicBezTo>
                    <a:pt x="138113" y="70485"/>
                    <a:pt x="154305" y="119063"/>
                    <a:pt x="155257" y="175260"/>
                  </a:cubicBezTo>
                  <a:cubicBezTo>
                    <a:pt x="156210" y="275272"/>
                    <a:pt x="157163" y="375285"/>
                    <a:pt x="156210" y="475297"/>
                  </a:cubicBezTo>
                  <a:cubicBezTo>
                    <a:pt x="157163" y="486727"/>
                    <a:pt x="151447" y="499110"/>
                    <a:pt x="146685" y="51720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774000" t="-208000" r="-1615000" b="-194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29" name="任意多边形: 形状 1583"/>
            <p:cNvSpPr/>
            <p:nvPr>
              <p:custDataLst>
                <p:tags r:id="rId21"/>
              </p:custDataLst>
            </p:nvPr>
          </p:nvSpPr>
          <p:spPr>
            <a:xfrm>
              <a:off x="9161635" y="4747138"/>
              <a:ext cx="166022" cy="554756"/>
            </a:xfrm>
            <a:custGeom>
              <a:avLst/>
              <a:gdLst>
                <a:gd name="connsiteX0" fmla="*/ 13335 w 156210"/>
                <a:gd name="connsiteY0" fmla="*/ 0 h 521969"/>
                <a:gd name="connsiteX1" fmla="*/ 124777 w 156210"/>
                <a:gd name="connsiteY1" fmla="*/ 83820 h 521969"/>
                <a:gd name="connsiteX2" fmla="*/ 148590 w 156210"/>
                <a:gd name="connsiteY2" fmla="*/ 136207 h 521969"/>
                <a:gd name="connsiteX3" fmla="*/ 156210 w 156210"/>
                <a:gd name="connsiteY3" fmla="*/ 486728 h 521969"/>
                <a:gd name="connsiteX4" fmla="*/ 145733 w 156210"/>
                <a:gd name="connsiteY4" fmla="*/ 521970 h 521969"/>
                <a:gd name="connsiteX5" fmla="*/ 35242 w 156210"/>
                <a:gd name="connsiteY5" fmla="*/ 438150 h 521969"/>
                <a:gd name="connsiteX6" fmla="*/ 6667 w 156210"/>
                <a:gd name="connsiteY6" fmla="*/ 362903 h 521969"/>
                <a:gd name="connsiteX7" fmla="*/ 0 w 156210"/>
                <a:gd name="connsiteY7" fmla="*/ 38100 h 521969"/>
                <a:gd name="connsiteX8" fmla="*/ 13335 w 156210"/>
                <a:gd name="connsiteY8" fmla="*/ 0 h 52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210" h="521969">
                  <a:moveTo>
                    <a:pt x="13335" y="0"/>
                  </a:moveTo>
                  <a:cubicBezTo>
                    <a:pt x="54292" y="30480"/>
                    <a:pt x="91440" y="54293"/>
                    <a:pt x="124777" y="83820"/>
                  </a:cubicBezTo>
                  <a:cubicBezTo>
                    <a:pt x="138112" y="95250"/>
                    <a:pt x="147637" y="118110"/>
                    <a:pt x="148590" y="136207"/>
                  </a:cubicBezTo>
                  <a:cubicBezTo>
                    <a:pt x="152400" y="253365"/>
                    <a:pt x="154305" y="370522"/>
                    <a:pt x="156210" y="486728"/>
                  </a:cubicBezTo>
                  <a:cubicBezTo>
                    <a:pt x="156210" y="497205"/>
                    <a:pt x="150495" y="507682"/>
                    <a:pt x="145733" y="521970"/>
                  </a:cubicBezTo>
                  <a:cubicBezTo>
                    <a:pt x="105727" y="492443"/>
                    <a:pt x="65723" y="469582"/>
                    <a:pt x="35242" y="438150"/>
                  </a:cubicBezTo>
                  <a:cubicBezTo>
                    <a:pt x="18098" y="420053"/>
                    <a:pt x="8573" y="388620"/>
                    <a:pt x="6667" y="362903"/>
                  </a:cubicBezTo>
                  <a:cubicBezTo>
                    <a:pt x="1905" y="254318"/>
                    <a:pt x="952" y="145732"/>
                    <a:pt x="0" y="38100"/>
                  </a:cubicBezTo>
                  <a:cubicBezTo>
                    <a:pt x="0" y="27622"/>
                    <a:pt x="7620" y="16193"/>
                    <a:pt x="13335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670000" t="-369000" r="-1725000" b="-28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0" name="任意多边形: 形状 1584"/>
            <p:cNvSpPr/>
            <p:nvPr>
              <p:custDataLst>
                <p:tags r:id="rId22"/>
              </p:custDataLst>
            </p:nvPr>
          </p:nvSpPr>
          <p:spPr>
            <a:xfrm>
              <a:off x="9153284" y="4227811"/>
              <a:ext cx="168300" cy="538293"/>
            </a:xfrm>
            <a:custGeom>
              <a:avLst/>
              <a:gdLst>
                <a:gd name="connsiteX0" fmla="*/ 238 w 158353"/>
                <a:gd name="connsiteY0" fmla="*/ 176213 h 506479"/>
                <a:gd name="connsiteX1" fmla="*/ 1191 w 158353"/>
                <a:gd name="connsiteY1" fmla="*/ 30480 h 506479"/>
                <a:gd name="connsiteX2" fmla="*/ 12621 w 158353"/>
                <a:gd name="connsiteY2" fmla="*/ 0 h 506479"/>
                <a:gd name="connsiteX3" fmla="*/ 40243 w 158353"/>
                <a:gd name="connsiteY3" fmla="*/ 12383 h 506479"/>
                <a:gd name="connsiteX4" fmla="*/ 98346 w 158353"/>
                <a:gd name="connsiteY4" fmla="*/ 54292 h 506479"/>
                <a:gd name="connsiteX5" fmla="*/ 152638 w 158353"/>
                <a:gd name="connsiteY5" fmla="*/ 154305 h 506479"/>
                <a:gd name="connsiteX6" fmla="*/ 158353 w 158353"/>
                <a:gd name="connsiteY6" fmla="*/ 453390 h 506479"/>
                <a:gd name="connsiteX7" fmla="*/ 156448 w 158353"/>
                <a:gd name="connsiteY7" fmla="*/ 484823 h 506479"/>
                <a:gd name="connsiteX8" fmla="*/ 123111 w 158353"/>
                <a:gd name="connsiteY8" fmla="*/ 499110 h 506479"/>
                <a:gd name="connsiteX9" fmla="*/ 38338 w 158353"/>
                <a:gd name="connsiteY9" fmla="*/ 436245 h 506479"/>
                <a:gd name="connsiteX10" fmla="*/ 7858 w 158353"/>
                <a:gd name="connsiteY10" fmla="*/ 365760 h 506479"/>
                <a:gd name="connsiteX11" fmla="*/ 6906 w 158353"/>
                <a:gd name="connsiteY11" fmla="*/ 175260 h 506479"/>
                <a:gd name="connsiteX12" fmla="*/ 238 w 158353"/>
                <a:gd name="connsiteY12" fmla="*/ 176213 h 50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353" h="506479">
                  <a:moveTo>
                    <a:pt x="238" y="176213"/>
                  </a:moveTo>
                  <a:cubicBezTo>
                    <a:pt x="238" y="127635"/>
                    <a:pt x="-714" y="79058"/>
                    <a:pt x="1191" y="30480"/>
                  </a:cubicBezTo>
                  <a:cubicBezTo>
                    <a:pt x="1191" y="20003"/>
                    <a:pt x="8811" y="10478"/>
                    <a:pt x="12621" y="0"/>
                  </a:cubicBezTo>
                  <a:cubicBezTo>
                    <a:pt x="22146" y="3810"/>
                    <a:pt x="31671" y="6667"/>
                    <a:pt x="40243" y="12383"/>
                  </a:cubicBezTo>
                  <a:cubicBezTo>
                    <a:pt x="60246" y="25717"/>
                    <a:pt x="77391" y="41910"/>
                    <a:pt x="98346" y="54292"/>
                  </a:cubicBezTo>
                  <a:cubicBezTo>
                    <a:pt x="137398" y="77153"/>
                    <a:pt x="150733" y="113348"/>
                    <a:pt x="152638" y="154305"/>
                  </a:cubicBezTo>
                  <a:cubicBezTo>
                    <a:pt x="155496" y="254317"/>
                    <a:pt x="157401" y="354330"/>
                    <a:pt x="158353" y="453390"/>
                  </a:cubicBezTo>
                  <a:cubicBezTo>
                    <a:pt x="158353" y="463867"/>
                    <a:pt x="158353" y="474345"/>
                    <a:pt x="156448" y="484823"/>
                  </a:cubicBezTo>
                  <a:cubicBezTo>
                    <a:pt x="152638" y="507683"/>
                    <a:pt x="142161" y="512445"/>
                    <a:pt x="123111" y="499110"/>
                  </a:cubicBezTo>
                  <a:cubicBezTo>
                    <a:pt x="94536" y="479108"/>
                    <a:pt x="62151" y="461963"/>
                    <a:pt x="38338" y="436245"/>
                  </a:cubicBezTo>
                  <a:cubicBezTo>
                    <a:pt x="22146" y="418148"/>
                    <a:pt x="9763" y="390525"/>
                    <a:pt x="7858" y="365760"/>
                  </a:cubicBezTo>
                  <a:cubicBezTo>
                    <a:pt x="4048" y="301942"/>
                    <a:pt x="6906" y="239078"/>
                    <a:pt x="6906" y="175260"/>
                  </a:cubicBezTo>
                  <a:cubicBezTo>
                    <a:pt x="4048" y="176213"/>
                    <a:pt x="2143" y="176213"/>
                    <a:pt x="238" y="176213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656000" t="-284000" r="-1706000" b="-129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1" name="任意多边形: 形状 1585"/>
            <p:cNvSpPr/>
            <p:nvPr>
              <p:custDataLst>
                <p:tags r:id="rId23"/>
              </p:custDataLst>
            </p:nvPr>
          </p:nvSpPr>
          <p:spPr>
            <a:xfrm>
              <a:off x="9143301" y="3701400"/>
              <a:ext cx="171196" cy="541766"/>
            </a:xfrm>
            <a:custGeom>
              <a:avLst/>
              <a:gdLst>
                <a:gd name="connsiteX0" fmla="*/ 7726 w 161078"/>
                <a:gd name="connsiteY0" fmla="*/ 0 h 509746"/>
                <a:gd name="connsiteX1" fmla="*/ 154411 w 161078"/>
                <a:gd name="connsiteY1" fmla="*/ 188595 h 509746"/>
                <a:gd name="connsiteX2" fmla="*/ 161078 w 161078"/>
                <a:gd name="connsiteY2" fmla="*/ 461963 h 509746"/>
                <a:gd name="connsiteX3" fmla="*/ 158221 w 161078"/>
                <a:gd name="connsiteY3" fmla="*/ 490538 h 509746"/>
                <a:gd name="connsiteX4" fmla="*/ 122978 w 161078"/>
                <a:gd name="connsiteY4" fmla="*/ 501967 h 509746"/>
                <a:gd name="connsiteX5" fmla="*/ 42968 w 161078"/>
                <a:gd name="connsiteY5" fmla="*/ 442913 h 509746"/>
                <a:gd name="connsiteX6" fmla="*/ 5821 w 161078"/>
                <a:gd name="connsiteY6" fmla="*/ 351473 h 509746"/>
                <a:gd name="connsiteX7" fmla="*/ 106 w 161078"/>
                <a:gd name="connsiteY7" fmla="*/ 52388 h 509746"/>
                <a:gd name="connsiteX8" fmla="*/ 7726 w 161078"/>
                <a:gd name="connsiteY8" fmla="*/ 0 h 5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78" h="509746">
                  <a:moveTo>
                    <a:pt x="7726" y="0"/>
                  </a:moveTo>
                  <a:cubicBezTo>
                    <a:pt x="104881" y="34290"/>
                    <a:pt x="150601" y="93345"/>
                    <a:pt x="154411" y="188595"/>
                  </a:cubicBezTo>
                  <a:cubicBezTo>
                    <a:pt x="158221" y="280035"/>
                    <a:pt x="159173" y="371475"/>
                    <a:pt x="161078" y="461963"/>
                  </a:cubicBezTo>
                  <a:cubicBezTo>
                    <a:pt x="161078" y="471488"/>
                    <a:pt x="161078" y="481013"/>
                    <a:pt x="158221" y="490538"/>
                  </a:cubicBezTo>
                  <a:cubicBezTo>
                    <a:pt x="152506" y="511492"/>
                    <a:pt x="140123" y="515303"/>
                    <a:pt x="122978" y="501967"/>
                  </a:cubicBezTo>
                  <a:cubicBezTo>
                    <a:pt x="96308" y="481965"/>
                    <a:pt x="69638" y="461963"/>
                    <a:pt x="42968" y="442913"/>
                  </a:cubicBezTo>
                  <a:cubicBezTo>
                    <a:pt x="10583" y="420053"/>
                    <a:pt x="7726" y="384810"/>
                    <a:pt x="5821" y="351473"/>
                  </a:cubicBezTo>
                  <a:cubicBezTo>
                    <a:pt x="2011" y="251460"/>
                    <a:pt x="1058" y="151448"/>
                    <a:pt x="106" y="52388"/>
                  </a:cubicBezTo>
                  <a:cubicBezTo>
                    <a:pt x="-847" y="34290"/>
                    <a:pt x="4868" y="17145"/>
                    <a:pt x="7726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639000" t="-185000" r="-1681000" b="-225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2" name="任意多边形: 形状 1586"/>
            <p:cNvSpPr/>
            <p:nvPr>
              <p:custDataLst>
                <p:tags r:id="rId24"/>
              </p:custDataLst>
            </p:nvPr>
          </p:nvSpPr>
          <p:spPr>
            <a:xfrm>
              <a:off x="9356003" y="4884815"/>
              <a:ext cx="170071" cy="560830"/>
            </a:xfrm>
            <a:custGeom>
              <a:avLst/>
              <a:gdLst>
                <a:gd name="connsiteX0" fmla="*/ 10478 w 160019"/>
                <a:gd name="connsiteY0" fmla="*/ 0 h 527684"/>
                <a:gd name="connsiteX1" fmla="*/ 121920 w 160019"/>
                <a:gd name="connsiteY1" fmla="*/ 84772 h 527684"/>
                <a:gd name="connsiteX2" fmla="*/ 150495 w 160019"/>
                <a:gd name="connsiteY2" fmla="*/ 156210 h 527684"/>
                <a:gd name="connsiteX3" fmla="*/ 160020 w 160019"/>
                <a:gd name="connsiteY3" fmla="*/ 478155 h 527684"/>
                <a:gd name="connsiteX4" fmla="*/ 144780 w 160019"/>
                <a:gd name="connsiteY4" fmla="*/ 527685 h 527684"/>
                <a:gd name="connsiteX5" fmla="*/ 25718 w 160019"/>
                <a:gd name="connsiteY5" fmla="*/ 432435 h 527684"/>
                <a:gd name="connsiteX6" fmla="*/ 5715 w 160019"/>
                <a:gd name="connsiteY6" fmla="*/ 360045 h 527684"/>
                <a:gd name="connsiteX7" fmla="*/ 0 w 160019"/>
                <a:gd name="connsiteY7" fmla="*/ 58103 h 527684"/>
                <a:gd name="connsiteX8" fmla="*/ 10478 w 160019"/>
                <a:gd name="connsiteY8" fmla="*/ 0 h 52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19" h="527684">
                  <a:moveTo>
                    <a:pt x="10478" y="0"/>
                  </a:moveTo>
                  <a:cubicBezTo>
                    <a:pt x="53340" y="31432"/>
                    <a:pt x="91440" y="54292"/>
                    <a:pt x="121920" y="84772"/>
                  </a:cubicBezTo>
                  <a:cubicBezTo>
                    <a:pt x="139065" y="101917"/>
                    <a:pt x="149543" y="131445"/>
                    <a:pt x="150495" y="156210"/>
                  </a:cubicBezTo>
                  <a:cubicBezTo>
                    <a:pt x="156210" y="262890"/>
                    <a:pt x="158115" y="370522"/>
                    <a:pt x="160020" y="478155"/>
                  </a:cubicBezTo>
                  <a:cubicBezTo>
                    <a:pt x="160020" y="492442"/>
                    <a:pt x="152400" y="505778"/>
                    <a:pt x="144780" y="527685"/>
                  </a:cubicBezTo>
                  <a:cubicBezTo>
                    <a:pt x="100965" y="493395"/>
                    <a:pt x="59055" y="467678"/>
                    <a:pt x="25718" y="432435"/>
                  </a:cubicBezTo>
                  <a:cubicBezTo>
                    <a:pt x="10478" y="416242"/>
                    <a:pt x="6668" y="384810"/>
                    <a:pt x="5715" y="360045"/>
                  </a:cubicBezTo>
                  <a:cubicBezTo>
                    <a:pt x="1905" y="259080"/>
                    <a:pt x="953" y="159067"/>
                    <a:pt x="0" y="58103"/>
                  </a:cubicBezTo>
                  <a:cubicBezTo>
                    <a:pt x="0" y="41910"/>
                    <a:pt x="5715" y="24765"/>
                    <a:pt x="10478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769000" t="-390000" r="-1568000" b="-3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3" name="任意多边形: 形状 1587"/>
            <p:cNvSpPr/>
            <p:nvPr>
              <p:custDataLst>
                <p:tags r:id="rId25"/>
              </p:custDataLst>
            </p:nvPr>
          </p:nvSpPr>
          <p:spPr>
            <a:xfrm>
              <a:off x="8969855" y="4615535"/>
              <a:ext cx="167484" cy="539216"/>
            </a:xfrm>
            <a:custGeom>
              <a:avLst/>
              <a:gdLst>
                <a:gd name="connsiteX0" fmla="*/ 423 w 157585"/>
                <a:gd name="connsiteY0" fmla="*/ 191453 h 507347"/>
                <a:gd name="connsiteX1" fmla="*/ 423 w 157585"/>
                <a:gd name="connsiteY1" fmla="*/ 34290 h 507347"/>
                <a:gd name="connsiteX2" fmla="*/ 9948 w 157585"/>
                <a:gd name="connsiteY2" fmla="*/ 0 h 507347"/>
                <a:gd name="connsiteX3" fmla="*/ 42333 w 157585"/>
                <a:gd name="connsiteY3" fmla="*/ 14288 h 507347"/>
                <a:gd name="connsiteX4" fmla="*/ 104246 w 157585"/>
                <a:gd name="connsiteY4" fmla="*/ 59055 h 507347"/>
                <a:gd name="connsiteX5" fmla="*/ 150918 w 157585"/>
                <a:gd name="connsiteY5" fmla="*/ 145732 h 507347"/>
                <a:gd name="connsiteX6" fmla="*/ 157586 w 157585"/>
                <a:gd name="connsiteY6" fmla="*/ 461963 h 507347"/>
                <a:gd name="connsiteX7" fmla="*/ 155681 w 157585"/>
                <a:gd name="connsiteY7" fmla="*/ 487680 h 507347"/>
                <a:gd name="connsiteX8" fmla="*/ 123296 w 157585"/>
                <a:gd name="connsiteY8" fmla="*/ 501015 h 507347"/>
                <a:gd name="connsiteX9" fmla="*/ 36618 w 157585"/>
                <a:gd name="connsiteY9" fmla="*/ 436245 h 507347"/>
                <a:gd name="connsiteX10" fmla="*/ 2328 w 157585"/>
                <a:gd name="connsiteY10" fmla="*/ 337185 h 507347"/>
                <a:gd name="connsiteX11" fmla="*/ 2328 w 157585"/>
                <a:gd name="connsiteY11" fmla="*/ 191453 h 507347"/>
                <a:gd name="connsiteX12" fmla="*/ 423 w 157585"/>
                <a:gd name="connsiteY12" fmla="*/ 191453 h 50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585" h="507347">
                  <a:moveTo>
                    <a:pt x="423" y="191453"/>
                  </a:moveTo>
                  <a:cubicBezTo>
                    <a:pt x="423" y="139065"/>
                    <a:pt x="-529" y="86678"/>
                    <a:pt x="423" y="34290"/>
                  </a:cubicBezTo>
                  <a:cubicBezTo>
                    <a:pt x="423" y="22860"/>
                    <a:pt x="7091" y="11430"/>
                    <a:pt x="9948" y="0"/>
                  </a:cubicBezTo>
                  <a:cubicBezTo>
                    <a:pt x="20426" y="4763"/>
                    <a:pt x="32808" y="7620"/>
                    <a:pt x="42333" y="14288"/>
                  </a:cubicBezTo>
                  <a:cubicBezTo>
                    <a:pt x="63288" y="28575"/>
                    <a:pt x="83291" y="44767"/>
                    <a:pt x="104246" y="59055"/>
                  </a:cubicBezTo>
                  <a:cubicBezTo>
                    <a:pt x="135678" y="80010"/>
                    <a:pt x="149966" y="110490"/>
                    <a:pt x="150918" y="145732"/>
                  </a:cubicBezTo>
                  <a:cubicBezTo>
                    <a:pt x="154728" y="251460"/>
                    <a:pt x="155681" y="356235"/>
                    <a:pt x="157586" y="461963"/>
                  </a:cubicBezTo>
                  <a:cubicBezTo>
                    <a:pt x="157586" y="470535"/>
                    <a:pt x="157586" y="479107"/>
                    <a:pt x="155681" y="487680"/>
                  </a:cubicBezTo>
                  <a:cubicBezTo>
                    <a:pt x="151871" y="508635"/>
                    <a:pt x="140441" y="512445"/>
                    <a:pt x="123296" y="501015"/>
                  </a:cubicBezTo>
                  <a:cubicBezTo>
                    <a:pt x="93768" y="480060"/>
                    <a:pt x="63288" y="460057"/>
                    <a:pt x="36618" y="436245"/>
                  </a:cubicBezTo>
                  <a:cubicBezTo>
                    <a:pt x="7091" y="410528"/>
                    <a:pt x="3281" y="373380"/>
                    <a:pt x="2328" y="337185"/>
                  </a:cubicBezTo>
                  <a:cubicBezTo>
                    <a:pt x="1376" y="288607"/>
                    <a:pt x="2328" y="240030"/>
                    <a:pt x="2328" y="191453"/>
                  </a:cubicBezTo>
                  <a:cubicBezTo>
                    <a:pt x="2328" y="191453"/>
                    <a:pt x="1376" y="191453"/>
                    <a:pt x="423" y="191453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550000" t="-356000" r="-1824000" b="-57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4" name="任意多边形: 形状 1588"/>
            <p:cNvSpPr/>
            <p:nvPr>
              <p:custDataLst>
                <p:tags r:id="rId26"/>
              </p:custDataLst>
            </p:nvPr>
          </p:nvSpPr>
          <p:spPr>
            <a:xfrm>
              <a:off x="8949045" y="3553599"/>
              <a:ext cx="168046" cy="557794"/>
            </a:xfrm>
            <a:custGeom>
              <a:avLst/>
              <a:gdLst>
                <a:gd name="connsiteX0" fmla="*/ 13335 w 158114"/>
                <a:gd name="connsiteY0" fmla="*/ 0 h 524827"/>
                <a:gd name="connsiteX1" fmla="*/ 120967 w 158114"/>
                <a:gd name="connsiteY1" fmla="*/ 78105 h 524827"/>
                <a:gd name="connsiteX2" fmla="*/ 155258 w 158114"/>
                <a:gd name="connsiteY2" fmla="*/ 174307 h 524827"/>
                <a:gd name="connsiteX3" fmla="*/ 158115 w 158114"/>
                <a:gd name="connsiteY3" fmla="*/ 479107 h 524827"/>
                <a:gd name="connsiteX4" fmla="*/ 148590 w 158114"/>
                <a:gd name="connsiteY4" fmla="*/ 524827 h 524827"/>
                <a:gd name="connsiteX5" fmla="*/ 34290 w 158114"/>
                <a:gd name="connsiteY5" fmla="*/ 439102 h 524827"/>
                <a:gd name="connsiteX6" fmla="*/ 6667 w 158114"/>
                <a:gd name="connsiteY6" fmla="*/ 354330 h 524827"/>
                <a:gd name="connsiteX7" fmla="*/ 0 w 158114"/>
                <a:gd name="connsiteY7" fmla="*/ 49530 h 524827"/>
                <a:gd name="connsiteX8" fmla="*/ 13335 w 158114"/>
                <a:gd name="connsiteY8" fmla="*/ 0 h 52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114" h="524827">
                  <a:moveTo>
                    <a:pt x="13335" y="0"/>
                  </a:moveTo>
                  <a:cubicBezTo>
                    <a:pt x="55245" y="30480"/>
                    <a:pt x="88583" y="53340"/>
                    <a:pt x="120967" y="78105"/>
                  </a:cubicBezTo>
                  <a:cubicBezTo>
                    <a:pt x="151447" y="102870"/>
                    <a:pt x="154305" y="140017"/>
                    <a:pt x="155258" y="174307"/>
                  </a:cubicBezTo>
                  <a:cubicBezTo>
                    <a:pt x="158115" y="276225"/>
                    <a:pt x="158115" y="377190"/>
                    <a:pt x="158115" y="479107"/>
                  </a:cubicBezTo>
                  <a:cubicBezTo>
                    <a:pt x="158115" y="492442"/>
                    <a:pt x="153352" y="505777"/>
                    <a:pt x="148590" y="524827"/>
                  </a:cubicBezTo>
                  <a:cubicBezTo>
                    <a:pt x="105727" y="494347"/>
                    <a:pt x="64770" y="471488"/>
                    <a:pt x="34290" y="439102"/>
                  </a:cubicBezTo>
                  <a:cubicBezTo>
                    <a:pt x="16192" y="419100"/>
                    <a:pt x="8572" y="383857"/>
                    <a:pt x="6667" y="354330"/>
                  </a:cubicBezTo>
                  <a:cubicBezTo>
                    <a:pt x="1905" y="252413"/>
                    <a:pt x="952" y="151447"/>
                    <a:pt x="0" y="49530"/>
                  </a:cubicBezTo>
                  <a:cubicBezTo>
                    <a:pt x="0" y="36195"/>
                    <a:pt x="7620" y="20955"/>
                    <a:pt x="13335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536000" t="-153000" r="-1830000" b="-242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5" name="任意多边形: 形状 1589"/>
            <p:cNvSpPr/>
            <p:nvPr>
              <p:custDataLst>
                <p:tags r:id="rId27"/>
              </p:custDataLst>
            </p:nvPr>
          </p:nvSpPr>
          <p:spPr>
            <a:xfrm>
              <a:off x="9329682" y="3320763"/>
              <a:ext cx="167695" cy="537547"/>
            </a:xfrm>
            <a:custGeom>
              <a:avLst/>
              <a:gdLst>
                <a:gd name="connsiteX0" fmla="*/ 157163 w 157784"/>
                <a:gd name="connsiteY0" fmla="*/ 193357 h 505777"/>
                <a:gd name="connsiteX1" fmla="*/ 157163 w 157784"/>
                <a:gd name="connsiteY1" fmla="*/ 443865 h 505777"/>
                <a:gd name="connsiteX2" fmla="*/ 156210 w 157784"/>
                <a:gd name="connsiteY2" fmla="*/ 469582 h 505777"/>
                <a:gd name="connsiteX3" fmla="*/ 142875 w 157784"/>
                <a:gd name="connsiteY3" fmla="*/ 505778 h 505777"/>
                <a:gd name="connsiteX4" fmla="*/ 111443 w 157784"/>
                <a:gd name="connsiteY4" fmla="*/ 490538 h 505777"/>
                <a:gd name="connsiteX5" fmla="*/ 44768 w 157784"/>
                <a:gd name="connsiteY5" fmla="*/ 441960 h 505777"/>
                <a:gd name="connsiteX6" fmla="*/ 6668 w 157784"/>
                <a:gd name="connsiteY6" fmla="*/ 372428 h 505777"/>
                <a:gd name="connsiteX7" fmla="*/ 0 w 157784"/>
                <a:gd name="connsiteY7" fmla="*/ 36195 h 505777"/>
                <a:gd name="connsiteX8" fmla="*/ 12383 w 157784"/>
                <a:gd name="connsiteY8" fmla="*/ 0 h 505777"/>
                <a:gd name="connsiteX9" fmla="*/ 44768 w 157784"/>
                <a:gd name="connsiteY9" fmla="*/ 15240 h 505777"/>
                <a:gd name="connsiteX10" fmla="*/ 72390 w 157784"/>
                <a:gd name="connsiteY10" fmla="*/ 35243 h 505777"/>
                <a:gd name="connsiteX11" fmla="*/ 157163 w 157784"/>
                <a:gd name="connsiteY11" fmla="*/ 193357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84" h="505777">
                  <a:moveTo>
                    <a:pt x="157163" y="193357"/>
                  </a:moveTo>
                  <a:cubicBezTo>
                    <a:pt x="157163" y="277178"/>
                    <a:pt x="157163" y="360998"/>
                    <a:pt x="157163" y="443865"/>
                  </a:cubicBezTo>
                  <a:cubicBezTo>
                    <a:pt x="157163" y="452438"/>
                    <a:pt x="159068" y="461010"/>
                    <a:pt x="156210" y="469582"/>
                  </a:cubicBezTo>
                  <a:cubicBezTo>
                    <a:pt x="153353" y="481965"/>
                    <a:pt x="147638" y="493395"/>
                    <a:pt x="142875" y="505778"/>
                  </a:cubicBezTo>
                  <a:cubicBezTo>
                    <a:pt x="132397" y="501015"/>
                    <a:pt x="120968" y="496253"/>
                    <a:pt x="111443" y="490538"/>
                  </a:cubicBezTo>
                  <a:cubicBezTo>
                    <a:pt x="88583" y="475298"/>
                    <a:pt x="66675" y="458153"/>
                    <a:pt x="44768" y="441960"/>
                  </a:cubicBezTo>
                  <a:cubicBezTo>
                    <a:pt x="20003" y="424815"/>
                    <a:pt x="7620" y="401003"/>
                    <a:pt x="6668" y="372428"/>
                  </a:cubicBezTo>
                  <a:cubicBezTo>
                    <a:pt x="3810" y="260032"/>
                    <a:pt x="953" y="147638"/>
                    <a:pt x="0" y="36195"/>
                  </a:cubicBezTo>
                  <a:cubicBezTo>
                    <a:pt x="0" y="23813"/>
                    <a:pt x="7620" y="12383"/>
                    <a:pt x="12383" y="0"/>
                  </a:cubicBezTo>
                  <a:cubicBezTo>
                    <a:pt x="22860" y="4763"/>
                    <a:pt x="34290" y="9525"/>
                    <a:pt x="44768" y="15240"/>
                  </a:cubicBezTo>
                  <a:cubicBezTo>
                    <a:pt x="54293" y="20955"/>
                    <a:pt x="62865" y="28575"/>
                    <a:pt x="72390" y="35243"/>
                  </a:cubicBezTo>
                  <a:cubicBezTo>
                    <a:pt x="142875" y="82868"/>
                    <a:pt x="150495" y="100013"/>
                    <a:pt x="157163" y="193357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764000" t="-116000" r="-1607000" b="-298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6" name="任意多边形: 形状 1590"/>
            <p:cNvSpPr/>
            <p:nvPr>
              <p:custDataLst>
                <p:tags r:id="rId28"/>
              </p:custDataLst>
            </p:nvPr>
          </p:nvSpPr>
          <p:spPr>
            <a:xfrm>
              <a:off x="8764548" y="3949420"/>
              <a:ext cx="168300" cy="534681"/>
            </a:xfrm>
            <a:custGeom>
              <a:avLst/>
              <a:gdLst>
                <a:gd name="connsiteX0" fmla="*/ 238 w 158353"/>
                <a:gd name="connsiteY0" fmla="*/ 152400 h 503080"/>
                <a:gd name="connsiteX1" fmla="*/ 1191 w 158353"/>
                <a:gd name="connsiteY1" fmla="*/ 38100 h 503080"/>
                <a:gd name="connsiteX2" fmla="*/ 14526 w 158353"/>
                <a:gd name="connsiteY2" fmla="*/ 0 h 503080"/>
                <a:gd name="connsiteX3" fmla="*/ 46911 w 158353"/>
                <a:gd name="connsiteY3" fmla="*/ 14288 h 503080"/>
                <a:gd name="connsiteX4" fmla="*/ 106918 w 158353"/>
                <a:gd name="connsiteY4" fmla="*/ 58103 h 503080"/>
                <a:gd name="connsiteX5" fmla="*/ 151686 w 158353"/>
                <a:gd name="connsiteY5" fmla="*/ 136208 h 503080"/>
                <a:gd name="connsiteX6" fmla="*/ 158353 w 158353"/>
                <a:gd name="connsiteY6" fmla="*/ 472440 h 503080"/>
                <a:gd name="connsiteX7" fmla="*/ 147876 w 158353"/>
                <a:gd name="connsiteY7" fmla="*/ 501967 h 503080"/>
                <a:gd name="connsiteX8" fmla="*/ 117396 w 158353"/>
                <a:gd name="connsiteY8" fmla="*/ 492442 h 503080"/>
                <a:gd name="connsiteX9" fmla="*/ 44053 w 158353"/>
                <a:gd name="connsiteY9" fmla="*/ 438150 h 503080"/>
                <a:gd name="connsiteX10" fmla="*/ 7858 w 158353"/>
                <a:gd name="connsiteY10" fmla="*/ 348615 h 503080"/>
                <a:gd name="connsiteX11" fmla="*/ 6906 w 158353"/>
                <a:gd name="connsiteY11" fmla="*/ 151448 h 503080"/>
                <a:gd name="connsiteX12" fmla="*/ 238 w 158353"/>
                <a:gd name="connsiteY12" fmla="*/ 152400 h 50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353" h="503080">
                  <a:moveTo>
                    <a:pt x="238" y="152400"/>
                  </a:moveTo>
                  <a:cubicBezTo>
                    <a:pt x="238" y="114300"/>
                    <a:pt x="-714" y="76200"/>
                    <a:pt x="1191" y="38100"/>
                  </a:cubicBezTo>
                  <a:cubicBezTo>
                    <a:pt x="2143" y="24765"/>
                    <a:pt x="9763" y="12383"/>
                    <a:pt x="14526" y="0"/>
                  </a:cubicBezTo>
                  <a:cubicBezTo>
                    <a:pt x="25003" y="4763"/>
                    <a:pt x="37386" y="7620"/>
                    <a:pt x="46911" y="14288"/>
                  </a:cubicBezTo>
                  <a:cubicBezTo>
                    <a:pt x="67866" y="27623"/>
                    <a:pt x="85963" y="44767"/>
                    <a:pt x="106918" y="58103"/>
                  </a:cubicBezTo>
                  <a:cubicBezTo>
                    <a:pt x="136446" y="76200"/>
                    <a:pt x="150733" y="102870"/>
                    <a:pt x="151686" y="136208"/>
                  </a:cubicBezTo>
                  <a:cubicBezTo>
                    <a:pt x="154543" y="248603"/>
                    <a:pt x="156448" y="360998"/>
                    <a:pt x="158353" y="472440"/>
                  </a:cubicBezTo>
                  <a:cubicBezTo>
                    <a:pt x="158353" y="482917"/>
                    <a:pt x="154543" y="498158"/>
                    <a:pt x="147876" y="501967"/>
                  </a:cubicBezTo>
                  <a:cubicBezTo>
                    <a:pt x="141208" y="505778"/>
                    <a:pt x="126921" y="499110"/>
                    <a:pt x="117396" y="492442"/>
                  </a:cubicBezTo>
                  <a:cubicBezTo>
                    <a:pt x="92631" y="475298"/>
                    <a:pt x="67866" y="456248"/>
                    <a:pt x="44053" y="438150"/>
                  </a:cubicBezTo>
                  <a:cubicBezTo>
                    <a:pt x="14526" y="415290"/>
                    <a:pt x="8811" y="381953"/>
                    <a:pt x="7858" y="348615"/>
                  </a:cubicBezTo>
                  <a:cubicBezTo>
                    <a:pt x="5953" y="282892"/>
                    <a:pt x="6906" y="217170"/>
                    <a:pt x="6906" y="151448"/>
                  </a:cubicBezTo>
                  <a:cubicBezTo>
                    <a:pt x="5001" y="152400"/>
                    <a:pt x="3096" y="152400"/>
                    <a:pt x="238" y="15240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25000" t="-234000" r="-1937000" b="-182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7" name="任意多边形: 形状 1591"/>
            <p:cNvSpPr/>
            <p:nvPr>
              <p:custDataLst>
                <p:tags r:id="rId29"/>
              </p:custDataLst>
            </p:nvPr>
          </p:nvSpPr>
          <p:spPr>
            <a:xfrm>
              <a:off x="8759134" y="3423008"/>
              <a:ext cx="166627" cy="540635"/>
            </a:xfrm>
            <a:custGeom>
              <a:avLst/>
              <a:gdLst>
                <a:gd name="connsiteX0" fmla="*/ 156780 w 156779"/>
                <a:gd name="connsiteY0" fmla="*/ 240983 h 508682"/>
                <a:gd name="connsiteX1" fmla="*/ 156780 w 156779"/>
                <a:gd name="connsiteY1" fmla="*/ 461010 h 508682"/>
                <a:gd name="connsiteX2" fmla="*/ 152970 w 156779"/>
                <a:gd name="connsiteY2" fmla="*/ 491490 h 508682"/>
                <a:gd name="connsiteX3" fmla="*/ 125347 w 156779"/>
                <a:gd name="connsiteY3" fmla="*/ 502920 h 508682"/>
                <a:gd name="connsiteX4" fmla="*/ 35812 w 156779"/>
                <a:gd name="connsiteY4" fmla="*/ 437198 h 508682"/>
                <a:gd name="connsiteX5" fmla="*/ 2475 w 156779"/>
                <a:gd name="connsiteY5" fmla="*/ 349567 h 508682"/>
                <a:gd name="connsiteX6" fmla="*/ 570 w 156779"/>
                <a:gd name="connsiteY6" fmla="*/ 30480 h 508682"/>
                <a:gd name="connsiteX7" fmla="*/ 12000 w 156779"/>
                <a:gd name="connsiteY7" fmla="*/ 0 h 508682"/>
                <a:gd name="connsiteX8" fmla="*/ 38670 w 156779"/>
                <a:gd name="connsiteY8" fmla="*/ 12383 h 508682"/>
                <a:gd name="connsiteX9" fmla="*/ 105345 w 156779"/>
                <a:gd name="connsiteY9" fmla="*/ 60960 h 508682"/>
                <a:gd name="connsiteX10" fmla="*/ 151065 w 156779"/>
                <a:gd name="connsiteY10" fmla="*/ 154305 h 508682"/>
                <a:gd name="connsiteX11" fmla="*/ 152017 w 156779"/>
                <a:gd name="connsiteY11" fmla="*/ 242888 h 508682"/>
                <a:gd name="connsiteX12" fmla="*/ 156780 w 156779"/>
                <a:gd name="connsiteY12" fmla="*/ 240983 h 50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779" h="508682">
                  <a:moveTo>
                    <a:pt x="156780" y="240983"/>
                  </a:moveTo>
                  <a:cubicBezTo>
                    <a:pt x="156780" y="314325"/>
                    <a:pt x="156780" y="387667"/>
                    <a:pt x="156780" y="461010"/>
                  </a:cubicBezTo>
                  <a:cubicBezTo>
                    <a:pt x="156780" y="471488"/>
                    <a:pt x="154875" y="481965"/>
                    <a:pt x="152970" y="491490"/>
                  </a:cubicBezTo>
                  <a:cubicBezTo>
                    <a:pt x="149160" y="509588"/>
                    <a:pt x="139635" y="513398"/>
                    <a:pt x="125347" y="502920"/>
                  </a:cubicBezTo>
                  <a:cubicBezTo>
                    <a:pt x="95820" y="481013"/>
                    <a:pt x="65340" y="459105"/>
                    <a:pt x="35812" y="437198"/>
                  </a:cubicBezTo>
                  <a:cubicBezTo>
                    <a:pt x="7237" y="415290"/>
                    <a:pt x="3427" y="381000"/>
                    <a:pt x="2475" y="349567"/>
                  </a:cubicBezTo>
                  <a:cubicBezTo>
                    <a:pt x="-383" y="242888"/>
                    <a:pt x="-383" y="136208"/>
                    <a:pt x="570" y="30480"/>
                  </a:cubicBezTo>
                  <a:cubicBezTo>
                    <a:pt x="570" y="20003"/>
                    <a:pt x="7237" y="10478"/>
                    <a:pt x="12000" y="0"/>
                  </a:cubicBezTo>
                  <a:cubicBezTo>
                    <a:pt x="20572" y="3810"/>
                    <a:pt x="31050" y="6667"/>
                    <a:pt x="38670" y="12383"/>
                  </a:cubicBezTo>
                  <a:cubicBezTo>
                    <a:pt x="61530" y="28575"/>
                    <a:pt x="82485" y="45720"/>
                    <a:pt x="105345" y="60960"/>
                  </a:cubicBezTo>
                  <a:cubicBezTo>
                    <a:pt x="139635" y="82867"/>
                    <a:pt x="148207" y="118110"/>
                    <a:pt x="151065" y="154305"/>
                  </a:cubicBezTo>
                  <a:cubicBezTo>
                    <a:pt x="153922" y="183833"/>
                    <a:pt x="152017" y="213360"/>
                    <a:pt x="152017" y="242888"/>
                  </a:cubicBezTo>
                  <a:cubicBezTo>
                    <a:pt x="152970" y="240983"/>
                    <a:pt x="154875" y="240983"/>
                    <a:pt x="156780" y="240983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26000" t="-134000" r="-1960000" b="-277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8" name="任意多边形: 形状 1592"/>
            <p:cNvSpPr/>
            <p:nvPr>
              <p:custDataLst>
                <p:tags r:id="rId30"/>
              </p:custDataLst>
            </p:nvPr>
          </p:nvSpPr>
          <p:spPr>
            <a:xfrm>
              <a:off x="8957144" y="4079000"/>
              <a:ext cx="173312" cy="560830"/>
            </a:xfrm>
            <a:custGeom>
              <a:avLst/>
              <a:gdLst>
                <a:gd name="connsiteX0" fmla="*/ 11430 w 163069"/>
                <a:gd name="connsiteY0" fmla="*/ 0 h 527684"/>
                <a:gd name="connsiteX1" fmla="*/ 118110 w 163069"/>
                <a:gd name="connsiteY1" fmla="*/ 77153 h 527684"/>
                <a:gd name="connsiteX2" fmla="*/ 152400 w 163069"/>
                <a:gd name="connsiteY2" fmla="*/ 152400 h 527684"/>
                <a:gd name="connsiteX3" fmla="*/ 160020 w 163069"/>
                <a:gd name="connsiteY3" fmla="*/ 375285 h 527684"/>
                <a:gd name="connsiteX4" fmla="*/ 162877 w 163069"/>
                <a:gd name="connsiteY4" fmla="*/ 469583 h 527684"/>
                <a:gd name="connsiteX5" fmla="*/ 148590 w 163069"/>
                <a:gd name="connsiteY5" fmla="*/ 527685 h 527684"/>
                <a:gd name="connsiteX6" fmla="*/ 36195 w 163069"/>
                <a:gd name="connsiteY6" fmla="*/ 441960 h 527684"/>
                <a:gd name="connsiteX7" fmla="*/ 7620 w 163069"/>
                <a:gd name="connsiteY7" fmla="*/ 364808 h 527684"/>
                <a:gd name="connsiteX8" fmla="*/ 0 w 163069"/>
                <a:gd name="connsiteY8" fmla="*/ 61913 h 527684"/>
                <a:gd name="connsiteX9" fmla="*/ 11430 w 163069"/>
                <a:gd name="connsiteY9" fmla="*/ 0 h 52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069" h="527684">
                  <a:moveTo>
                    <a:pt x="11430" y="0"/>
                  </a:moveTo>
                  <a:cubicBezTo>
                    <a:pt x="52388" y="29528"/>
                    <a:pt x="84772" y="53340"/>
                    <a:pt x="118110" y="77153"/>
                  </a:cubicBezTo>
                  <a:cubicBezTo>
                    <a:pt x="143827" y="95250"/>
                    <a:pt x="151447" y="123825"/>
                    <a:pt x="152400" y="152400"/>
                  </a:cubicBezTo>
                  <a:cubicBezTo>
                    <a:pt x="156210" y="226695"/>
                    <a:pt x="157163" y="300990"/>
                    <a:pt x="160020" y="375285"/>
                  </a:cubicBezTo>
                  <a:cubicBezTo>
                    <a:pt x="160972" y="406717"/>
                    <a:pt x="163830" y="438150"/>
                    <a:pt x="162877" y="469583"/>
                  </a:cubicBezTo>
                  <a:cubicBezTo>
                    <a:pt x="161925" y="487680"/>
                    <a:pt x="154305" y="504825"/>
                    <a:pt x="148590" y="527685"/>
                  </a:cubicBezTo>
                  <a:cubicBezTo>
                    <a:pt x="106680" y="496253"/>
                    <a:pt x="66675" y="473392"/>
                    <a:pt x="36195" y="441960"/>
                  </a:cubicBezTo>
                  <a:cubicBezTo>
                    <a:pt x="19050" y="423863"/>
                    <a:pt x="9525" y="391478"/>
                    <a:pt x="7620" y="364808"/>
                  </a:cubicBezTo>
                  <a:cubicBezTo>
                    <a:pt x="1905" y="263842"/>
                    <a:pt x="952" y="162878"/>
                    <a:pt x="0" y="61913"/>
                  </a:cubicBezTo>
                  <a:cubicBezTo>
                    <a:pt x="952" y="42863"/>
                    <a:pt x="7620" y="24765"/>
                    <a:pt x="11430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524000" t="-246000" r="-1766000" b="-146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39" name="任意多边形: 形状 1593"/>
            <p:cNvSpPr/>
            <p:nvPr>
              <p:custDataLst>
                <p:tags r:id="rId31"/>
              </p:custDataLst>
            </p:nvPr>
          </p:nvSpPr>
          <p:spPr>
            <a:xfrm>
              <a:off x="9131265" y="3177182"/>
              <a:ext cx="169059" cy="549525"/>
            </a:xfrm>
            <a:custGeom>
              <a:avLst/>
              <a:gdLst>
                <a:gd name="connsiteX0" fmla="*/ 148590 w 159067"/>
                <a:gd name="connsiteY0" fmla="*/ 517048 h 517047"/>
                <a:gd name="connsiteX1" fmla="*/ 31433 w 159067"/>
                <a:gd name="connsiteY1" fmla="*/ 427513 h 517047"/>
                <a:gd name="connsiteX2" fmla="*/ 9525 w 159067"/>
                <a:gd name="connsiteY2" fmla="*/ 358933 h 517047"/>
                <a:gd name="connsiteX3" fmla="*/ 3810 w 159067"/>
                <a:gd name="connsiteY3" fmla="*/ 176053 h 517047"/>
                <a:gd name="connsiteX4" fmla="*/ 0 w 159067"/>
                <a:gd name="connsiteY4" fmla="*/ 56038 h 517047"/>
                <a:gd name="connsiteX5" fmla="*/ 952 w 159067"/>
                <a:gd name="connsiteY5" fmla="*/ 30320 h 517047"/>
                <a:gd name="connsiteX6" fmla="*/ 43815 w 159067"/>
                <a:gd name="connsiteY6" fmla="*/ 13175 h 517047"/>
                <a:gd name="connsiteX7" fmla="*/ 95250 w 159067"/>
                <a:gd name="connsiteY7" fmla="*/ 49370 h 517047"/>
                <a:gd name="connsiteX8" fmla="*/ 156210 w 159067"/>
                <a:gd name="connsiteY8" fmla="*/ 166528 h 517047"/>
                <a:gd name="connsiteX9" fmla="*/ 159067 w 159067"/>
                <a:gd name="connsiteY9" fmla="*/ 474185 h 517047"/>
                <a:gd name="connsiteX10" fmla="*/ 148590 w 159067"/>
                <a:gd name="connsiteY10" fmla="*/ 517048 h 51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067" h="517047">
                  <a:moveTo>
                    <a:pt x="148590" y="517048"/>
                  </a:moveTo>
                  <a:cubicBezTo>
                    <a:pt x="105727" y="484663"/>
                    <a:pt x="63817" y="459898"/>
                    <a:pt x="31433" y="427513"/>
                  </a:cubicBezTo>
                  <a:cubicBezTo>
                    <a:pt x="16192" y="412273"/>
                    <a:pt x="11430" y="382745"/>
                    <a:pt x="9525" y="358933"/>
                  </a:cubicBezTo>
                  <a:cubicBezTo>
                    <a:pt x="4763" y="297973"/>
                    <a:pt x="5715" y="237013"/>
                    <a:pt x="3810" y="176053"/>
                  </a:cubicBezTo>
                  <a:cubicBezTo>
                    <a:pt x="2858" y="136048"/>
                    <a:pt x="952" y="96043"/>
                    <a:pt x="0" y="56038"/>
                  </a:cubicBezTo>
                  <a:cubicBezTo>
                    <a:pt x="0" y="47465"/>
                    <a:pt x="0" y="38893"/>
                    <a:pt x="952" y="30320"/>
                  </a:cubicBezTo>
                  <a:cubicBezTo>
                    <a:pt x="7620" y="-4922"/>
                    <a:pt x="15240" y="-7780"/>
                    <a:pt x="43815" y="13175"/>
                  </a:cubicBezTo>
                  <a:cubicBezTo>
                    <a:pt x="60960" y="25558"/>
                    <a:pt x="77152" y="39845"/>
                    <a:pt x="95250" y="49370"/>
                  </a:cubicBezTo>
                  <a:cubicBezTo>
                    <a:pt x="142875" y="75088"/>
                    <a:pt x="155258" y="116998"/>
                    <a:pt x="156210" y="166528"/>
                  </a:cubicBezTo>
                  <a:cubicBezTo>
                    <a:pt x="158115" y="269398"/>
                    <a:pt x="159067" y="372268"/>
                    <a:pt x="159067" y="474185"/>
                  </a:cubicBezTo>
                  <a:cubicBezTo>
                    <a:pt x="159067" y="486568"/>
                    <a:pt x="153352" y="497998"/>
                    <a:pt x="148590" y="51704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640000" t="-87000" r="-1710000" b="-315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0" name="任意多边形: 形状 1594"/>
            <p:cNvSpPr/>
            <p:nvPr>
              <p:custDataLst>
                <p:tags r:id="rId32"/>
              </p:custDataLst>
            </p:nvPr>
          </p:nvSpPr>
          <p:spPr>
            <a:xfrm>
              <a:off x="9343855" y="4371810"/>
              <a:ext cx="170072" cy="534158"/>
            </a:xfrm>
            <a:custGeom>
              <a:avLst/>
              <a:gdLst>
                <a:gd name="connsiteX0" fmla="*/ 0 w 160020"/>
                <a:gd name="connsiteY0" fmla="*/ 239797 h 502588"/>
                <a:gd name="connsiteX1" fmla="*/ 0 w 160020"/>
                <a:gd name="connsiteY1" fmla="*/ 52155 h 502588"/>
                <a:gd name="connsiteX2" fmla="*/ 953 w 160020"/>
                <a:gd name="connsiteY2" fmla="*/ 29295 h 502588"/>
                <a:gd name="connsiteX3" fmla="*/ 43815 w 160020"/>
                <a:gd name="connsiteY3" fmla="*/ 11197 h 502588"/>
                <a:gd name="connsiteX4" fmla="*/ 121920 w 160020"/>
                <a:gd name="connsiteY4" fmla="*/ 68347 h 502588"/>
                <a:gd name="connsiteX5" fmla="*/ 155258 w 160020"/>
                <a:gd name="connsiteY5" fmla="*/ 158835 h 502588"/>
                <a:gd name="connsiteX6" fmla="*/ 160020 w 160020"/>
                <a:gd name="connsiteY6" fmla="*/ 466492 h 502588"/>
                <a:gd name="connsiteX7" fmla="*/ 154305 w 160020"/>
                <a:gd name="connsiteY7" fmla="*/ 494115 h 502588"/>
                <a:gd name="connsiteX8" fmla="*/ 131445 w 160020"/>
                <a:gd name="connsiteY8" fmla="*/ 501735 h 502588"/>
                <a:gd name="connsiteX9" fmla="*/ 37148 w 160020"/>
                <a:gd name="connsiteY9" fmla="*/ 429345 h 502588"/>
                <a:gd name="connsiteX10" fmla="*/ 9525 w 160020"/>
                <a:gd name="connsiteY10" fmla="*/ 345525 h 502588"/>
                <a:gd name="connsiteX11" fmla="*/ 8573 w 160020"/>
                <a:gd name="connsiteY11" fmla="*/ 239797 h 502588"/>
                <a:gd name="connsiteX12" fmla="*/ 0 w 160020"/>
                <a:gd name="connsiteY12" fmla="*/ 239797 h 50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020" h="502588">
                  <a:moveTo>
                    <a:pt x="0" y="239797"/>
                  </a:moveTo>
                  <a:cubicBezTo>
                    <a:pt x="0" y="176932"/>
                    <a:pt x="0" y="114067"/>
                    <a:pt x="0" y="52155"/>
                  </a:cubicBezTo>
                  <a:cubicBezTo>
                    <a:pt x="0" y="44535"/>
                    <a:pt x="0" y="36915"/>
                    <a:pt x="953" y="29295"/>
                  </a:cubicBezTo>
                  <a:cubicBezTo>
                    <a:pt x="6668" y="-3090"/>
                    <a:pt x="17145" y="-7853"/>
                    <a:pt x="43815" y="11197"/>
                  </a:cubicBezTo>
                  <a:cubicBezTo>
                    <a:pt x="70485" y="30247"/>
                    <a:pt x="96203" y="48345"/>
                    <a:pt x="121920" y="68347"/>
                  </a:cubicBezTo>
                  <a:cubicBezTo>
                    <a:pt x="151448" y="91207"/>
                    <a:pt x="154305" y="126450"/>
                    <a:pt x="155258" y="158835"/>
                  </a:cubicBezTo>
                  <a:cubicBezTo>
                    <a:pt x="159068" y="261705"/>
                    <a:pt x="159068" y="364575"/>
                    <a:pt x="160020" y="466492"/>
                  </a:cubicBezTo>
                  <a:cubicBezTo>
                    <a:pt x="160020" y="476017"/>
                    <a:pt x="159068" y="486495"/>
                    <a:pt x="154305" y="494115"/>
                  </a:cubicBezTo>
                  <a:cubicBezTo>
                    <a:pt x="150495" y="499830"/>
                    <a:pt x="135255" y="504592"/>
                    <a:pt x="131445" y="501735"/>
                  </a:cubicBezTo>
                  <a:cubicBezTo>
                    <a:pt x="99060" y="478875"/>
                    <a:pt x="61913" y="458872"/>
                    <a:pt x="37148" y="429345"/>
                  </a:cubicBezTo>
                  <a:cubicBezTo>
                    <a:pt x="19050" y="408390"/>
                    <a:pt x="13335" y="374100"/>
                    <a:pt x="9525" y="345525"/>
                  </a:cubicBezTo>
                  <a:cubicBezTo>
                    <a:pt x="4763" y="311235"/>
                    <a:pt x="8573" y="275040"/>
                    <a:pt x="8573" y="239797"/>
                  </a:cubicBezTo>
                  <a:cubicBezTo>
                    <a:pt x="4763" y="239797"/>
                    <a:pt x="1905" y="239797"/>
                    <a:pt x="0" y="239797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762000" t="-313000" r="-1575000" b="-104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1" name="任意多边形: 形状 1595"/>
            <p:cNvSpPr/>
            <p:nvPr>
              <p:custDataLst>
                <p:tags r:id="rId33"/>
              </p:custDataLst>
            </p:nvPr>
          </p:nvSpPr>
          <p:spPr>
            <a:xfrm>
              <a:off x="8745566" y="2897100"/>
              <a:ext cx="173108" cy="539079"/>
            </a:xfrm>
            <a:custGeom>
              <a:avLst/>
              <a:gdLst>
                <a:gd name="connsiteX0" fmla="*/ 155258 w 162877"/>
                <a:gd name="connsiteY0" fmla="*/ 280513 h 507218"/>
                <a:gd name="connsiteX1" fmla="*/ 162878 w 162877"/>
                <a:gd name="connsiteY1" fmla="*/ 448153 h 507218"/>
                <a:gd name="connsiteX2" fmla="*/ 154305 w 162877"/>
                <a:gd name="connsiteY2" fmla="*/ 492921 h 507218"/>
                <a:gd name="connsiteX3" fmla="*/ 129540 w 162877"/>
                <a:gd name="connsiteY3" fmla="*/ 502446 h 507218"/>
                <a:gd name="connsiteX4" fmla="*/ 36195 w 162877"/>
                <a:gd name="connsiteY4" fmla="*/ 432913 h 507218"/>
                <a:gd name="connsiteX5" fmla="*/ 13335 w 162877"/>
                <a:gd name="connsiteY5" fmla="*/ 388146 h 507218"/>
                <a:gd name="connsiteX6" fmla="*/ 6667 w 162877"/>
                <a:gd name="connsiteY6" fmla="*/ 337663 h 507218"/>
                <a:gd name="connsiteX7" fmla="*/ 0 w 162877"/>
                <a:gd name="connsiteY7" fmla="*/ 58581 h 507218"/>
                <a:gd name="connsiteX8" fmla="*/ 5715 w 162877"/>
                <a:gd name="connsiteY8" fmla="*/ 13813 h 507218"/>
                <a:gd name="connsiteX9" fmla="*/ 30480 w 162877"/>
                <a:gd name="connsiteY9" fmla="*/ 5241 h 507218"/>
                <a:gd name="connsiteX10" fmla="*/ 121920 w 162877"/>
                <a:gd name="connsiteY10" fmla="*/ 72868 h 507218"/>
                <a:gd name="connsiteX11" fmla="*/ 153353 w 162877"/>
                <a:gd name="connsiteY11" fmla="*/ 168118 h 507218"/>
                <a:gd name="connsiteX12" fmla="*/ 155258 w 162877"/>
                <a:gd name="connsiteY12" fmla="*/ 280513 h 5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877" h="507218">
                  <a:moveTo>
                    <a:pt x="155258" y="280513"/>
                  </a:moveTo>
                  <a:cubicBezTo>
                    <a:pt x="158115" y="343378"/>
                    <a:pt x="161925" y="395766"/>
                    <a:pt x="162878" y="448153"/>
                  </a:cubicBezTo>
                  <a:cubicBezTo>
                    <a:pt x="162878" y="462441"/>
                    <a:pt x="158115" y="477681"/>
                    <a:pt x="154305" y="492921"/>
                  </a:cubicBezTo>
                  <a:cubicBezTo>
                    <a:pt x="150495" y="508161"/>
                    <a:pt x="141923" y="511018"/>
                    <a:pt x="129540" y="502446"/>
                  </a:cubicBezTo>
                  <a:cubicBezTo>
                    <a:pt x="98108" y="479586"/>
                    <a:pt x="65723" y="457678"/>
                    <a:pt x="36195" y="432913"/>
                  </a:cubicBezTo>
                  <a:cubicBezTo>
                    <a:pt x="24765" y="422436"/>
                    <a:pt x="18098" y="404338"/>
                    <a:pt x="13335" y="388146"/>
                  </a:cubicBezTo>
                  <a:cubicBezTo>
                    <a:pt x="8573" y="371953"/>
                    <a:pt x="6667" y="354808"/>
                    <a:pt x="6667" y="337663"/>
                  </a:cubicBezTo>
                  <a:cubicBezTo>
                    <a:pt x="3810" y="244318"/>
                    <a:pt x="1905" y="150973"/>
                    <a:pt x="0" y="58581"/>
                  </a:cubicBezTo>
                  <a:cubicBezTo>
                    <a:pt x="0" y="43341"/>
                    <a:pt x="2858" y="28101"/>
                    <a:pt x="5715" y="13813"/>
                  </a:cubicBezTo>
                  <a:cubicBezTo>
                    <a:pt x="8573" y="-474"/>
                    <a:pt x="18098" y="-4284"/>
                    <a:pt x="30480" y="5241"/>
                  </a:cubicBezTo>
                  <a:cubicBezTo>
                    <a:pt x="60960" y="28101"/>
                    <a:pt x="93345" y="48103"/>
                    <a:pt x="121920" y="72868"/>
                  </a:cubicBezTo>
                  <a:cubicBezTo>
                    <a:pt x="149542" y="97633"/>
                    <a:pt x="151448" y="133828"/>
                    <a:pt x="153353" y="168118"/>
                  </a:cubicBezTo>
                  <a:cubicBezTo>
                    <a:pt x="156210" y="208123"/>
                    <a:pt x="155258" y="250033"/>
                    <a:pt x="155258" y="280513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03000" t="-37000" r="-1891000" b="-375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2" name="任意多边形: 形状 1596"/>
            <p:cNvSpPr/>
            <p:nvPr>
              <p:custDataLst>
                <p:tags r:id="rId34"/>
              </p:custDataLst>
            </p:nvPr>
          </p:nvSpPr>
          <p:spPr>
            <a:xfrm>
              <a:off x="8775683" y="4475170"/>
              <a:ext cx="165262" cy="546309"/>
            </a:xfrm>
            <a:custGeom>
              <a:avLst/>
              <a:gdLst>
                <a:gd name="connsiteX0" fmla="*/ 145971 w 155495"/>
                <a:gd name="connsiteY0" fmla="*/ 514021 h 514021"/>
                <a:gd name="connsiteX1" fmla="*/ 36433 w 155495"/>
                <a:gd name="connsiteY1" fmla="*/ 432106 h 514021"/>
                <a:gd name="connsiteX2" fmla="*/ 7858 w 155495"/>
                <a:gd name="connsiteY2" fmla="*/ 360669 h 514021"/>
                <a:gd name="connsiteX3" fmla="*/ 238 w 155495"/>
                <a:gd name="connsiteY3" fmla="*/ 44439 h 514021"/>
                <a:gd name="connsiteX4" fmla="*/ 1191 w 155495"/>
                <a:gd name="connsiteY4" fmla="*/ 27294 h 514021"/>
                <a:gd name="connsiteX5" fmla="*/ 13573 w 155495"/>
                <a:gd name="connsiteY5" fmla="*/ 624 h 514021"/>
                <a:gd name="connsiteX6" fmla="*/ 40243 w 155495"/>
                <a:gd name="connsiteY6" fmla="*/ 10149 h 514021"/>
                <a:gd name="connsiteX7" fmla="*/ 84058 w 155495"/>
                <a:gd name="connsiteY7" fmla="*/ 41581 h 514021"/>
                <a:gd name="connsiteX8" fmla="*/ 153591 w 155495"/>
                <a:gd name="connsiteY8" fmla="*/ 160644 h 514021"/>
                <a:gd name="connsiteX9" fmla="*/ 155496 w 155495"/>
                <a:gd name="connsiteY9" fmla="*/ 479731 h 514021"/>
                <a:gd name="connsiteX10" fmla="*/ 145971 w 155495"/>
                <a:gd name="connsiteY10" fmla="*/ 514021 h 51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495" h="514021">
                  <a:moveTo>
                    <a:pt x="145971" y="514021"/>
                  </a:moveTo>
                  <a:cubicBezTo>
                    <a:pt x="105013" y="484494"/>
                    <a:pt x="66913" y="462586"/>
                    <a:pt x="36433" y="432106"/>
                  </a:cubicBezTo>
                  <a:cubicBezTo>
                    <a:pt x="19288" y="414961"/>
                    <a:pt x="8811" y="385434"/>
                    <a:pt x="7858" y="360669"/>
                  </a:cubicBezTo>
                  <a:cubicBezTo>
                    <a:pt x="3096" y="254941"/>
                    <a:pt x="2143" y="150166"/>
                    <a:pt x="238" y="44439"/>
                  </a:cubicBezTo>
                  <a:cubicBezTo>
                    <a:pt x="238" y="38724"/>
                    <a:pt x="-714" y="33009"/>
                    <a:pt x="1191" y="27294"/>
                  </a:cubicBezTo>
                  <a:cubicBezTo>
                    <a:pt x="4048" y="17769"/>
                    <a:pt x="5953" y="4434"/>
                    <a:pt x="13573" y="624"/>
                  </a:cubicBezTo>
                  <a:cubicBezTo>
                    <a:pt x="19288" y="-2234"/>
                    <a:pt x="32623" y="5386"/>
                    <a:pt x="40243" y="10149"/>
                  </a:cubicBezTo>
                  <a:cubicBezTo>
                    <a:pt x="55483" y="19674"/>
                    <a:pt x="68818" y="33009"/>
                    <a:pt x="84058" y="41581"/>
                  </a:cubicBezTo>
                  <a:cubicBezTo>
                    <a:pt x="130731" y="68251"/>
                    <a:pt x="152638" y="108256"/>
                    <a:pt x="153591" y="160644"/>
                  </a:cubicBezTo>
                  <a:cubicBezTo>
                    <a:pt x="155496" y="267324"/>
                    <a:pt x="155496" y="373051"/>
                    <a:pt x="155496" y="479731"/>
                  </a:cubicBezTo>
                  <a:cubicBezTo>
                    <a:pt x="154543" y="489256"/>
                    <a:pt x="149781" y="498781"/>
                    <a:pt x="145971" y="514021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40000" t="-325000" r="-1967000" b="-80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3" name="任意多边形: 形状 1597"/>
            <p:cNvSpPr/>
            <p:nvPr>
              <p:custDataLst>
                <p:tags r:id="rId35"/>
              </p:custDataLst>
            </p:nvPr>
          </p:nvSpPr>
          <p:spPr>
            <a:xfrm>
              <a:off x="9203141" y="3073230"/>
              <a:ext cx="575004" cy="136976"/>
            </a:xfrm>
            <a:custGeom>
              <a:avLst/>
              <a:gdLst>
                <a:gd name="connsiteX0" fmla="*/ 953 w 541020"/>
                <a:gd name="connsiteY0" fmla="*/ 36688 h 128881"/>
                <a:gd name="connsiteX1" fmla="*/ 34290 w 541020"/>
                <a:gd name="connsiteY1" fmla="*/ 24306 h 128881"/>
                <a:gd name="connsiteX2" fmla="*/ 336233 w 541020"/>
                <a:gd name="connsiteY2" fmla="*/ 493 h 128881"/>
                <a:gd name="connsiteX3" fmla="*/ 446722 w 541020"/>
                <a:gd name="connsiteY3" fmla="*/ 30021 h 128881"/>
                <a:gd name="connsiteX4" fmla="*/ 541020 w 541020"/>
                <a:gd name="connsiteY4" fmla="*/ 87171 h 128881"/>
                <a:gd name="connsiteX5" fmla="*/ 501015 w 541020"/>
                <a:gd name="connsiteY5" fmla="*/ 101458 h 128881"/>
                <a:gd name="connsiteX6" fmla="*/ 214313 w 541020"/>
                <a:gd name="connsiteY6" fmla="*/ 128128 h 128881"/>
                <a:gd name="connsiteX7" fmla="*/ 79058 w 541020"/>
                <a:gd name="connsiteY7" fmla="*/ 92886 h 128881"/>
                <a:gd name="connsiteX8" fmla="*/ 0 w 541020"/>
                <a:gd name="connsiteY8" fmla="*/ 43356 h 128881"/>
                <a:gd name="connsiteX9" fmla="*/ 953 w 541020"/>
                <a:gd name="connsiteY9" fmla="*/ 36688 h 12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1020" h="128881">
                  <a:moveTo>
                    <a:pt x="953" y="36688"/>
                  </a:moveTo>
                  <a:cubicBezTo>
                    <a:pt x="12383" y="32878"/>
                    <a:pt x="22860" y="25258"/>
                    <a:pt x="34290" y="24306"/>
                  </a:cubicBezTo>
                  <a:cubicBezTo>
                    <a:pt x="134303" y="15733"/>
                    <a:pt x="235268" y="8113"/>
                    <a:pt x="336233" y="493"/>
                  </a:cubicBezTo>
                  <a:cubicBezTo>
                    <a:pt x="376238" y="-2364"/>
                    <a:pt x="413385" y="7161"/>
                    <a:pt x="446722" y="30021"/>
                  </a:cubicBezTo>
                  <a:cubicBezTo>
                    <a:pt x="475297" y="49071"/>
                    <a:pt x="504825" y="65263"/>
                    <a:pt x="541020" y="87171"/>
                  </a:cubicBezTo>
                  <a:cubicBezTo>
                    <a:pt x="522922" y="93838"/>
                    <a:pt x="512445" y="100506"/>
                    <a:pt x="501015" y="101458"/>
                  </a:cubicBezTo>
                  <a:cubicBezTo>
                    <a:pt x="405765" y="110983"/>
                    <a:pt x="309563" y="120508"/>
                    <a:pt x="214313" y="128128"/>
                  </a:cubicBezTo>
                  <a:cubicBezTo>
                    <a:pt x="165735" y="131938"/>
                    <a:pt x="120015" y="121461"/>
                    <a:pt x="79058" y="92886"/>
                  </a:cubicBezTo>
                  <a:cubicBezTo>
                    <a:pt x="53340" y="75741"/>
                    <a:pt x="25718" y="60501"/>
                    <a:pt x="0" y="43356"/>
                  </a:cubicBezTo>
                  <a:cubicBezTo>
                    <a:pt x="0" y="42403"/>
                    <a:pt x="0" y="39546"/>
                    <a:pt x="953" y="3668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01000" t="-274000" r="-420000" b="-1642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4" name="任意多边形: 形状 1598"/>
            <p:cNvSpPr/>
            <p:nvPr>
              <p:custDataLst>
                <p:tags r:id="rId36"/>
              </p:custDataLst>
            </p:nvPr>
          </p:nvSpPr>
          <p:spPr>
            <a:xfrm>
              <a:off x="10178017" y="2987609"/>
              <a:ext cx="568929" cy="138625"/>
            </a:xfrm>
            <a:custGeom>
              <a:avLst/>
              <a:gdLst>
                <a:gd name="connsiteX0" fmla="*/ 1905 w 535304"/>
                <a:gd name="connsiteY0" fmla="*/ 35334 h 130432"/>
                <a:gd name="connsiteX1" fmla="*/ 50482 w 535304"/>
                <a:gd name="connsiteY1" fmla="*/ 23904 h 130432"/>
                <a:gd name="connsiteX2" fmla="*/ 314325 w 535304"/>
                <a:gd name="connsiteY2" fmla="*/ 1044 h 130432"/>
                <a:gd name="connsiteX3" fmla="*/ 474345 w 535304"/>
                <a:gd name="connsiteY3" fmla="*/ 46764 h 130432"/>
                <a:gd name="connsiteX4" fmla="*/ 535305 w 535304"/>
                <a:gd name="connsiteY4" fmla="*/ 84864 h 130432"/>
                <a:gd name="connsiteX5" fmla="*/ 533400 w 535304"/>
                <a:gd name="connsiteY5" fmla="*/ 94389 h 130432"/>
                <a:gd name="connsiteX6" fmla="*/ 491490 w 535304"/>
                <a:gd name="connsiteY6" fmla="*/ 104866 h 130432"/>
                <a:gd name="connsiteX7" fmla="*/ 213360 w 535304"/>
                <a:gd name="connsiteY7" fmla="*/ 129632 h 130432"/>
                <a:gd name="connsiteX8" fmla="*/ 93345 w 535304"/>
                <a:gd name="connsiteY8" fmla="*/ 102009 h 130432"/>
                <a:gd name="connsiteX9" fmla="*/ 0 w 535304"/>
                <a:gd name="connsiteY9" fmla="*/ 44859 h 130432"/>
                <a:gd name="connsiteX10" fmla="*/ 1905 w 535304"/>
                <a:gd name="connsiteY10" fmla="*/ 35334 h 130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304" h="130432">
                  <a:moveTo>
                    <a:pt x="1905" y="35334"/>
                  </a:moveTo>
                  <a:cubicBezTo>
                    <a:pt x="18097" y="31524"/>
                    <a:pt x="34290" y="24857"/>
                    <a:pt x="50482" y="23904"/>
                  </a:cubicBezTo>
                  <a:cubicBezTo>
                    <a:pt x="138113" y="16284"/>
                    <a:pt x="226695" y="9616"/>
                    <a:pt x="314325" y="1044"/>
                  </a:cubicBezTo>
                  <a:cubicBezTo>
                    <a:pt x="374332" y="-4671"/>
                    <a:pt x="425767" y="13426"/>
                    <a:pt x="474345" y="46764"/>
                  </a:cubicBezTo>
                  <a:cubicBezTo>
                    <a:pt x="494347" y="60099"/>
                    <a:pt x="515302" y="71529"/>
                    <a:pt x="535305" y="84864"/>
                  </a:cubicBezTo>
                  <a:cubicBezTo>
                    <a:pt x="534352" y="87722"/>
                    <a:pt x="533400" y="90579"/>
                    <a:pt x="533400" y="94389"/>
                  </a:cubicBezTo>
                  <a:cubicBezTo>
                    <a:pt x="519113" y="98199"/>
                    <a:pt x="505777" y="103914"/>
                    <a:pt x="491490" y="104866"/>
                  </a:cubicBezTo>
                  <a:cubicBezTo>
                    <a:pt x="399097" y="113439"/>
                    <a:pt x="305752" y="123916"/>
                    <a:pt x="213360" y="129632"/>
                  </a:cubicBezTo>
                  <a:cubicBezTo>
                    <a:pt x="172402" y="132489"/>
                    <a:pt x="130492" y="128679"/>
                    <a:pt x="93345" y="102009"/>
                  </a:cubicBezTo>
                  <a:cubicBezTo>
                    <a:pt x="63817" y="81054"/>
                    <a:pt x="31432" y="63909"/>
                    <a:pt x="0" y="44859"/>
                  </a:cubicBezTo>
                  <a:cubicBezTo>
                    <a:pt x="0" y="41049"/>
                    <a:pt x="952" y="38191"/>
                    <a:pt x="1905" y="35334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374000" t="-209000" r="-254000" b="-1683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5" name="任意多边形: 形状 63"/>
            <p:cNvSpPr/>
            <p:nvPr>
              <p:custDataLst>
                <p:tags r:id="rId37"/>
              </p:custDataLst>
            </p:nvPr>
          </p:nvSpPr>
          <p:spPr>
            <a:xfrm>
              <a:off x="9484569" y="2908475"/>
              <a:ext cx="567918" cy="135393"/>
            </a:xfrm>
            <a:custGeom>
              <a:avLst/>
              <a:gdLst>
                <a:gd name="connsiteX0" fmla="*/ 1905 w 534352"/>
                <a:gd name="connsiteY0" fmla="*/ 33591 h 127391"/>
                <a:gd name="connsiteX1" fmla="*/ 30480 w 534352"/>
                <a:gd name="connsiteY1" fmla="*/ 24066 h 127391"/>
                <a:gd name="connsiteX2" fmla="*/ 358140 w 534352"/>
                <a:gd name="connsiteY2" fmla="*/ 254 h 127391"/>
                <a:gd name="connsiteX3" fmla="*/ 497205 w 534352"/>
                <a:gd name="connsiteY3" fmla="*/ 59309 h 127391"/>
                <a:gd name="connsiteX4" fmla="*/ 534352 w 534352"/>
                <a:gd name="connsiteY4" fmla="*/ 83121 h 127391"/>
                <a:gd name="connsiteX5" fmla="*/ 534352 w 534352"/>
                <a:gd name="connsiteY5" fmla="*/ 92646 h 127391"/>
                <a:gd name="connsiteX6" fmla="*/ 466725 w 534352"/>
                <a:gd name="connsiteY6" fmla="*/ 105981 h 127391"/>
                <a:gd name="connsiteX7" fmla="*/ 230505 w 534352"/>
                <a:gd name="connsiteY7" fmla="*/ 125984 h 127391"/>
                <a:gd name="connsiteX8" fmla="*/ 53340 w 534352"/>
                <a:gd name="connsiteY8" fmla="*/ 77406 h 127391"/>
                <a:gd name="connsiteX9" fmla="*/ 0 w 534352"/>
                <a:gd name="connsiteY9" fmla="*/ 43116 h 127391"/>
                <a:gd name="connsiteX10" fmla="*/ 1905 w 534352"/>
                <a:gd name="connsiteY10" fmla="*/ 33591 h 12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4352" h="127391">
                  <a:moveTo>
                    <a:pt x="1905" y="33591"/>
                  </a:moveTo>
                  <a:cubicBezTo>
                    <a:pt x="11430" y="30734"/>
                    <a:pt x="20955" y="25019"/>
                    <a:pt x="30480" y="24066"/>
                  </a:cubicBezTo>
                  <a:cubicBezTo>
                    <a:pt x="139065" y="15494"/>
                    <a:pt x="248602" y="7874"/>
                    <a:pt x="358140" y="254"/>
                  </a:cubicBezTo>
                  <a:cubicBezTo>
                    <a:pt x="414338" y="-3556"/>
                    <a:pt x="452438" y="36449"/>
                    <a:pt x="497205" y="59309"/>
                  </a:cubicBezTo>
                  <a:cubicBezTo>
                    <a:pt x="510540" y="65976"/>
                    <a:pt x="521970" y="75501"/>
                    <a:pt x="534352" y="83121"/>
                  </a:cubicBezTo>
                  <a:cubicBezTo>
                    <a:pt x="534352" y="85979"/>
                    <a:pt x="534352" y="88836"/>
                    <a:pt x="534352" y="92646"/>
                  </a:cubicBezTo>
                  <a:cubicBezTo>
                    <a:pt x="511492" y="97409"/>
                    <a:pt x="489585" y="104076"/>
                    <a:pt x="466725" y="105981"/>
                  </a:cubicBezTo>
                  <a:cubicBezTo>
                    <a:pt x="387667" y="113601"/>
                    <a:pt x="309563" y="118364"/>
                    <a:pt x="230505" y="125984"/>
                  </a:cubicBezTo>
                  <a:cubicBezTo>
                    <a:pt x="164782" y="132651"/>
                    <a:pt x="106680" y="115506"/>
                    <a:pt x="53340" y="77406"/>
                  </a:cubicBezTo>
                  <a:cubicBezTo>
                    <a:pt x="36195" y="65024"/>
                    <a:pt x="18097" y="54546"/>
                    <a:pt x="0" y="43116"/>
                  </a:cubicBezTo>
                  <a:cubicBezTo>
                    <a:pt x="0" y="39306"/>
                    <a:pt x="952" y="36449"/>
                    <a:pt x="1905" y="33591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53000" t="-155000" r="-377000" b="-1784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6" name="任意多边形: 形状 64"/>
            <p:cNvSpPr/>
            <p:nvPr>
              <p:custDataLst>
                <p:tags r:id="rId38"/>
              </p:custDataLst>
            </p:nvPr>
          </p:nvSpPr>
          <p:spPr>
            <a:xfrm>
              <a:off x="10385545" y="3109167"/>
              <a:ext cx="570392" cy="137724"/>
            </a:xfrm>
            <a:custGeom>
              <a:avLst/>
              <a:gdLst>
                <a:gd name="connsiteX0" fmla="*/ 536257 w 536680"/>
                <a:gd name="connsiteY0" fmla="*/ 94315 h 129584"/>
                <a:gd name="connsiteX1" fmla="*/ 480060 w 536680"/>
                <a:gd name="connsiteY1" fmla="*/ 105745 h 129584"/>
                <a:gd name="connsiteX2" fmla="*/ 219075 w 536680"/>
                <a:gd name="connsiteY2" fmla="*/ 128605 h 129584"/>
                <a:gd name="connsiteX3" fmla="*/ 85725 w 536680"/>
                <a:gd name="connsiteY3" fmla="*/ 97173 h 129584"/>
                <a:gd name="connsiteX4" fmla="*/ 0 w 536680"/>
                <a:gd name="connsiteY4" fmla="*/ 44785 h 129584"/>
                <a:gd name="connsiteX5" fmla="*/ 1905 w 536680"/>
                <a:gd name="connsiteY5" fmla="*/ 35260 h 129584"/>
                <a:gd name="connsiteX6" fmla="*/ 44767 w 536680"/>
                <a:gd name="connsiteY6" fmla="*/ 24783 h 129584"/>
                <a:gd name="connsiteX7" fmla="*/ 314325 w 536680"/>
                <a:gd name="connsiteY7" fmla="*/ 970 h 129584"/>
                <a:gd name="connsiteX8" fmla="*/ 454342 w 536680"/>
                <a:gd name="connsiteY8" fmla="*/ 34308 h 129584"/>
                <a:gd name="connsiteX9" fmla="*/ 536257 w 536680"/>
                <a:gd name="connsiteY9" fmla="*/ 84790 h 129584"/>
                <a:gd name="connsiteX10" fmla="*/ 536257 w 536680"/>
                <a:gd name="connsiteY10" fmla="*/ 94315 h 1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6680" h="129584">
                  <a:moveTo>
                    <a:pt x="536257" y="94315"/>
                  </a:moveTo>
                  <a:cubicBezTo>
                    <a:pt x="517207" y="98125"/>
                    <a:pt x="499110" y="103840"/>
                    <a:pt x="480060" y="105745"/>
                  </a:cubicBezTo>
                  <a:cubicBezTo>
                    <a:pt x="393382" y="114318"/>
                    <a:pt x="305752" y="121938"/>
                    <a:pt x="219075" y="128605"/>
                  </a:cubicBezTo>
                  <a:cubicBezTo>
                    <a:pt x="171450" y="132415"/>
                    <a:pt x="126682" y="125748"/>
                    <a:pt x="85725" y="97173"/>
                  </a:cubicBezTo>
                  <a:cubicBezTo>
                    <a:pt x="58102" y="78123"/>
                    <a:pt x="28575" y="61930"/>
                    <a:pt x="0" y="44785"/>
                  </a:cubicBezTo>
                  <a:cubicBezTo>
                    <a:pt x="952" y="41928"/>
                    <a:pt x="952" y="38118"/>
                    <a:pt x="1905" y="35260"/>
                  </a:cubicBezTo>
                  <a:cubicBezTo>
                    <a:pt x="16192" y="31450"/>
                    <a:pt x="29527" y="25735"/>
                    <a:pt x="44767" y="24783"/>
                  </a:cubicBezTo>
                  <a:cubicBezTo>
                    <a:pt x="134302" y="16210"/>
                    <a:pt x="224790" y="8590"/>
                    <a:pt x="314325" y="970"/>
                  </a:cubicBezTo>
                  <a:cubicBezTo>
                    <a:pt x="364807" y="-2840"/>
                    <a:pt x="412432" y="3828"/>
                    <a:pt x="454342" y="34308"/>
                  </a:cubicBezTo>
                  <a:cubicBezTo>
                    <a:pt x="480060" y="52405"/>
                    <a:pt x="508635" y="67645"/>
                    <a:pt x="536257" y="84790"/>
                  </a:cubicBezTo>
                  <a:cubicBezTo>
                    <a:pt x="537210" y="88600"/>
                    <a:pt x="536257" y="91458"/>
                    <a:pt x="536257" y="94315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10000" t="-298000" r="-217000" b="-1607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7" name="任意多边形: 形状 65"/>
            <p:cNvSpPr/>
            <p:nvPr>
              <p:custDataLst>
                <p:tags r:id="rId39"/>
              </p:custDataLst>
            </p:nvPr>
          </p:nvSpPr>
          <p:spPr>
            <a:xfrm>
              <a:off x="10251917" y="2698115"/>
              <a:ext cx="573992" cy="131702"/>
            </a:xfrm>
            <a:custGeom>
              <a:avLst/>
              <a:gdLst>
                <a:gd name="connsiteX0" fmla="*/ 953 w 540067"/>
                <a:gd name="connsiteY0" fmla="*/ 35303 h 123918"/>
                <a:gd name="connsiteX1" fmla="*/ 42863 w 540067"/>
                <a:gd name="connsiteY1" fmla="*/ 23873 h 123918"/>
                <a:gd name="connsiteX2" fmla="*/ 346710 w 540067"/>
                <a:gd name="connsiteY2" fmla="*/ 60 h 123918"/>
                <a:gd name="connsiteX3" fmla="*/ 430530 w 540067"/>
                <a:gd name="connsiteY3" fmla="*/ 21968 h 123918"/>
                <a:gd name="connsiteX4" fmla="*/ 540068 w 540067"/>
                <a:gd name="connsiteY4" fmla="*/ 86738 h 123918"/>
                <a:gd name="connsiteX5" fmla="*/ 512445 w 540067"/>
                <a:gd name="connsiteY5" fmla="*/ 99120 h 123918"/>
                <a:gd name="connsiteX6" fmla="*/ 169545 w 540067"/>
                <a:gd name="connsiteY6" fmla="*/ 123885 h 123918"/>
                <a:gd name="connsiteX7" fmla="*/ 78105 w 540067"/>
                <a:gd name="connsiteY7" fmla="*/ 90548 h 123918"/>
                <a:gd name="connsiteX8" fmla="*/ 0 w 540067"/>
                <a:gd name="connsiteY8" fmla="*/ 44828 h 123918"/>
                <a:gd name="connsiteX9" fmla="*/ 953 w 540067"/>
                <a:gd name="connsiteY9" fmla="*/ 35303 h 1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0067" h="123918">
                  <a:moveTo>
                    <a:pt x="953" y="35303"/>
                  </a:moveTo>
                  <a:cubicBezTo>
                    <a:pt x="15240" y="31493"/>
                    <a:pt x="28575" y="24825"/>
                    <a:pt x="42863" y="23873"/>
                  </a:cubicBezTo>
                  <a:cubicBezTo>
                    <a:pt x="143828" y="15300"/>
                    <a:pt x="244793" y="4823"/>
                    <a:pt x="346710" y="60"/>
                  </a:cubicBezTo>
                  <a:cubicBezTo>
                    <a:pt x="374332" y="-892"/>
                    <a:pt x="404813" y="9585"/>
                    <a:pt x="430530" y="21968"/>
                  </a:cubicBezTo>
                  <a:cubicBezTo>
                    <a:pt x="466725" y="39113"/>
                    <a:pt x="500063" y="62925"/>
                    <a:pt x="540068" y="86738"/>
                  </a:cubicBezTo>
                  <a:cubicBezTo>
                    <a:pt x="526732" y="92453"/>
                    <a:pt x="520065" y="98168"/>
                    <a:pt x="512445" y="99120"/>
                  </a:cubicBezTo>
                  <a:cubicBezTo>
                    <a:pt x="398145" y="108645"/>
                    <a:pt x="283845" y="120075"/>
                    <a:pt x="169545" y="123885"/>
                  </a:cubicBezTo>
                  <a:cubicBezTo>
                    <a:pt x="139065" y="124838"/>
                    <a:pt x="107632" y="104835"/>
                    <a:pt x="78105" y="90548"/>
                  </a:cubicBezTo>
                  <a:cubicBezTo>
                    <a:pt x="51435" y="78165"/>
                    <a:pt x="26670" y="60068"/>
                    <a:pt x="0" y="44828"/>
                  </a:cubicBezTo>
                  <a:cubicBezTo>
                    <a:pt x="953" y="41018"/>
                    <a:pt x="953" y="38160"/>
                    <a:pt x="953" y="35303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384000" r="-238000" b="-1997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8" name="任意多边形: 形状 66"/>
            <p:cNvSpPr/>
            <p:nvPr>
              <p:custDataLst>
                <p:tags r:id="rId40"/>
              </p:custDataLst>
            </p:nvPr>
          </p:nvSpPr>
          <p:spPr>
            <a:xfrm>
              <a:off x="9759922" y="2739919"/>
              <a:ext cx="568930" cy="139898"/>
            </a:xfrm>
            <a:custGeom>
              <a:avLst/>
              <a:gdLst>
                <a:gd name="connsiteX0" fmla="*/ 1905 w 535305"/>
                <a:gd name="connsiteY0" fmla="*/ 34070 h 131630"/>
                <a:gd name="connsiteX1" fmla="*/ 59055 w 535305"/>
                <a:gd name="connsiteY1" fmla="*/ 23592 h 131630"/>
                <a:gd name="connsiteX2" fmla="*/ 325755 w 535305"/>
                <a:gd name="connsiteY2" fmla="*/ 732 h 131630"/>
                <a:gd name="connsiteX3" fmla="*/ 444818 w 535305"/>
                <a:gd name="connsiteY3" fmla="*/ 28355 h 131630"/>
                <a:gd name="connsiteX4" fmla="*/ 513397 w 535305"/>
                <a:gd name="connsiteY4" fmla="*/ 69312 h 131630"/>
                <a:gd name="connsiteX5" fmla="*/ 535305 w 535305"/>
                <a:gd name="connsiteY5" fmla="*/ 85505 h 131630"/>
                <a:gd name="connsiteX6" fmla="*/ 534353 w 535305"/>
                <a:gd name="connsiteY6" fmla="*/ 94077 h 131630"/>
                <a:gd name="connsiteX7" fmla="*/ 478155 w 535305"/>
                <a:gd name="connsiteY7" fmla="*/ 106460 h 131630"/>
                <a:gd name="connsiteX8" fmla="*/ 228600 w 535305"/>
                <a:gd name="connsiteY8" fmla="*/ 130272 h 131630"/>
                <a:gd name="connsiteX9" fmla="*/ 35243 w 535305"/>
                <a:gd name="connsiteY9" fmla="*/ 67407 h 131630"/>
                <a:gd name="connsiteX10" fmla="*/ 0 w 535305"/>
                <a:gd name="connsiteY10" fmla="*/ 44547 h 131630"/>
                <a:gd name="connsiteX11" fmla="*/ 1905 w 535305"/>
                <a:gd name="connsiteY11" fmla="*/ 34070 h 1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305" h="131630">
                  <a:moveTo>
                    <a:pt x="1905" y="34070"/>
                  </a:moveTo>
                  <a:cubicBezTo>
                    <a:pt x="20955" y="30260"/>
                    <a:pt x="40005" y="25497"/>
                    <a:pt x="59055" y="23592"/>
                  </a:cubicBezTo>
                  <a:cubicBezTo>
                    <a:pt x="147638" y="15020"/>
                    <a:pt x="237172" y="7400"/>
                    <a:pt x="325755" y="732"/>
                  </a:cubicBezTo>
                  <a:cubicBezTo>
                    <a:pt x="367665" y="-2125"/>
                    <a:pt x="408622" y="2637"/>
                    <a:pt x="444818" y="28355"/>
                  </a:cubicBezTo>
                  <a:cubicBezTo>
                    <a:pt x="466725" y="43595"/>
                    <a:pt x="490538" y="55025"/>
                    <a:pt x="513397" y="69312"/>
                  </a:cubicBezTo>
                  <a:cubicBezTo>
                    <a:pt x="521018" y="74075"/>
                    <a:pt x="527685" y="79790"/>
                    <a:pt x="535305" y="85505"/>
                  </a:cubicBezTo>
                  <a:cubicBezTo>
                    <a:pt x="535305" y="88362"/>
                    <a:pt x="535305" y="91220"/>
                    <a:pt x="534353" y="94077"/>
                  </a:cubicBezTo>
                  <a:cubicBezTo>
                    <a:pt x="515303" y="97887"/>
                    <a:pt x="497205" y="104555"/>
                    <a:pt x="478155" y="106460"/>
                  </a:cubicBezTo>
                  <a:cubicBezTo>
                    <a:pt x="395288" y="115032"/>
                    <a:pt x="311468" y="120747"/>
                    <a:pt x="228600" y="130272"/>
                  </a:cubicBezTo>
                  <a:cubicBezTo>
                    <a:pt x="154305" y="138845"/>
                    <a:pt x="94297" y="105507"/>
                    <a:pt x="35243" y="67407"/>
                  </a:cubicBezTo>
                  <a:cubicBezTo>
                    <a:pt x="23813" y="59787"/>
                    <a:pt x="11430" y="52167"/>
                    <a:pt x="0" y="44547"/>
                  </a:cubicBezTo>
                  <a:cubicBezTo>
                    <a:pt x="953" y="40737"/>
                    <a:pt x="1905" y="37880"/>
                    <a:pt x="1905" y="3407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301000" t="-30000" r="-327000" b="-1844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49" name="任意多边形: 形状 67"/>
            <p:cNvSpPr/>
            <p:nvPr>
              <p:custDataLst>
                <p:tags r:id="rId41"/>
              </p:custDataLst>
            </p:nvPr>
          </p:nvSpPr>
          <p:spPr>
            <a:xfrm>
              <a:off x="9272991" y="2782170"/>
              <a:ext cx="569942" cy="137454"/>
            </a:xfrm>
            <a:custGeom>
              <a:avLst/>
              <a:gdLst>
                <a:gd name="connsiteX0" fmla="*/ 535305 w 536257"/>
                <a:gd name="connsiteY0" fmla="*/ 92423 h 129330"/>
                <a:gd name="connsiteX1" fmla="*/ 501015 w 536257"/>
                <a:gd name="connsiteY1" fmla="*/ 103853 h 129330"/>
                <a:gd name="connsiteX2" fmla="*/ 211455 w 536257"/>
                <a:gd name="connsiteY2" fmla="*/ 128618 h 129330"/>
                <a:gd name="connsiteX3" fmla="*/ 79058 w 536257"/>
                <a:gd name="connsiteY3" fmla="*/ 93376 h 129330"/>
                <a:gd name="connsiteX4" fmla="*/ 0 w 536257"/>
                <a:gd name="connsiteY4" fmla="*/ 44798 h 129330"/>
                <a:gd name="connsiteX5" fmla="*/ 953 w 536257"/>
                <a:gd name="connsiteY5" fmla="*/ 35273 h 129330"/>
                <a:gd name="connsiteX6" fmla="*/ 60008 w 536257"/>
                <a:gd name="connsiteY6" fmla="*/ 23843 h 129330"/>
                <a:gd name="connsiteX7" fmla="*/ 318135 w 536257"/>
                <a:gd name="connsiteY7" fmla="*/ 983 h 129330"/>
                <a:gd name="connsiteX8" fmla="*/ 448628 w 536257"/>
                <a:gd name="connsiteY8" fmla="*/ 31463 h 129330"/>
                <a:gd name="connsiteX9" fmla="*/ 536258 w 536257"/>
                <a:gd name="connsiteY9" fmla="*/ 83851 h 129330"/>
                <a:gd name="connsiteX10" fmla="*/ 535305 w 536257"/>
                <a:gd name="connsiteY10" fmla="*/ 92423 h 12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6257" h="129330">
                  <a:moveTo>
                    <a:pt x="535305" y="92423"/>
                  </a:moveTo>
                  <a:cubicBezTo>
                    <a:pt x="523875" y="96233"/>
                    <a:pt x="513398" y="102901"/>
                    <a:pt x="501015" y="103853"/>
                  </a:cubicBezTo>
                  <a:cubicBezTo>
                    <a:pt x="404813" y="112426"/>
                    <a:pt x="307658" y="120998"/>
                    <a:pt x="211455" y="128618"/>
                  </a:cubicBezTo>
                  <a:cubicBezTo>
                    <a:pt x="163830" y="132428"/>
                    <a:pt x="120015" y="120998"/>
                    <a:pt x="79058" y="93376"/>
                  </a:cubicBezTo>
                  <a:cubicBezTo>
                    <a:pt x="53340" y="75278"/>
                    <a:pt x="26670" y="60991"/>
                    <a:pt x="0" y="44798"/>
                  </a:cubicBezTo>
                  <a:cubicBezTo>
                    <a:pt x="0" y="41941"/>
                    <a:pt x="953" y="39083"/>
                    <a:pt x="953" y="35273"/>
                  </a:cubicBezTo>
                  <a:cubicBezTo>
                    <a:pt x="20955" y="31463"/>
                    <a:pt x="40005" y="25748"/>
                    <a:pt x="60008" y="23843"/>
                  </a:cubicBezTo>
                  <a:cubicBezTo>
                    <a:pt x="145733" y="15271"/>
                    <a:pt x="232410" y="7651"/>
                    <a:pt x="318135" y="983"/>
                  </a:cubicBezTo>
                  <a:cubicBezTo>
                    <a:pt x="363855" y="-2827"/>
                    <a:pt x="408623" y="3841"/>
                    <a:pt x="448628" y="31463"/>
                  </a:cubicBezTo>
                  <a:cubicBezTo>
                    <a:pt x="476250" y="50513"/>
                    <a:pt x="506730" y="66706"/>
                    <a:pt x="536258" y="83851"/>
                  </a:cubicBezTo>
                  <a:cubicBezTo>
                    <a:pt x="536258" y="86708"/>
                    <a:pt x="536258" y="89566"/>
                    <a:pt x="535305" y="92423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15000" t="-61000" r="-412000" b="-1848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0" name="任意多边形: 形状 68"/>
            <p:cNvSpPr/>
            <p:nvPr>
              <p:custDataLst>
                <p:tags r:id="rId42"/>
              </p:custDataLst>
            </p:nvPr>
          </p:nvSpPr>
          <p:spPr>
            <a:xfrm>
              <a:off x="10876525" y="3067940"/>
              <a:ext cx="567918" cy="138536"/>
            </a:xfrm>
            <a:custGeom>
              <a:avLst/>
              <a:gdLst>
                <a:gd name="connsiteX0" fmla="*/ 952 w 534352"/>
                <a:gd name="connsiteY0" fmla="*/ 35950 h 130348"/>
                <a:gd name="connsiteX1" fmla="*/ 44767 w 534352"/>
                <a:gd name="connsiteY1" fmla="*/ 24520 h 130348"/>
                <a:gd name="connsiteX2" fmla="*/ 322897 w 534352"/>
                <a:gd name="connsiteY2" fmla="*/ 707 h 130348"/>
                <a:gd name="connsiteX3" fmla="*/ 460057 w 534352"/>
                <a:gd name="connsiteY3" fmla="*/ 38807 h 130348"/>
                <a:gd name="connsiteX4" fmla="*/ 534352 w 534352"/>
                <a:gd name="connsiteY4" fmla="*/ 83575 h 130348"/>
                <a:gd name="connsiteX5" fmla="*/ 533400 w 534352"/>
                <a:gd name="connsiteY5" fmla="*/ 95005 h 130348"/>
                <a:gd name="connsiteX6" fmla="*/ 472440 w 534352"/>
                <a:gd name="connsiteY6" fmla="*/ 107387 h 130348"/>
                <a:gd name="connsiteX7" fmla="*/ 222885 w 534352"/>
                <a:gd name="connsiteY7" fmla="*/ 129295 h 130348"/>
                <a:gd name="connsiteX8" fmla="*/ 86677 w 534352"/>
                <a:gd name="connsiteY8" fmla="*/ 98815 h 130348"/>
                <a:gd name="connsiteX9" fmla="*/ 0 w 534352"/>
                <a:gd name="connsiteY9" fmla="*/ 46427 h 130348"/>
                <a:gd name="connsiteX10" fmla="*/ 952 w 534352"/>
                <a:gd name="connsiteY10" fmla="*/ 35950 h 13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4352" h="130348">
                  <a:moveTo>
                    <a:pt x="952" y="35950"/>
                  </a:moveTo>
                  <a:cubicBezTo>
                    <a:pt x="15240" y="32140"/>
                    <a:pt x="30480" y="25472"/>
                    <a:pt x="44767" y="24520"/>
                  </a:cubicBezTo>
                  <a:cubicBezTo>
                    <a:pt x="137160" y="15947"/>
                    <a:pt x="230505" y="8327"/>
                    <a:pt x="322897" y="707"/>
                  </a:cubicBezTo>
                  <a:cubicBezTo>
                    <a:pt x="373380" y="-3103"/>
                    <a:pt x="418147" y="8327"/>
                    <a:pt x="460057" y="38807"/>
                  </a:cubicBezTo>
                  <a:cubicBezTo>
                    <a:pt x="482917" y="55952"/>
                    <a:pt x="509588" y="69287"/>
                    <a:pt x="534352" y="83575"/>
                  </a:cubicBezTo>
                  <a:cubicBezTo>
                    <a:pt x="534352" y="87385"/>
                    <a:pt x="533400" y="91195"/>
                    <a:pt x="533400" y="95005"/>
                  </a:cubicBezTo>
                  <a:cubicBezTo>
                    <a:pt x="513397" y="98815"/>
                    <a:pt x="493395" y="105482"/>
                    <a:pt x="472440" y="107387"/>
                  </a:cubicBezTo>
                  <a:cubicBezTo>
                    <a:pt x="389572" y="115007"/>
                    <a:pt x="305752" y="122627"/>
                    <a:pt x="222885" y="129295"/>
                  </a:cubicBezTo>
                  <a:cubicBezTo>
                    <a:pt x="174307" y="133105"/>
                    <a:pt x="128588" y="127390"/>
                    <a:pt x="86677" y="98815"/>
                  </a:cubicBezTo>
                  <a:cubicBezTo>
                    <a:pt x="59055" y="79765"/>
                    <a:pt x="28575" y="63572"/>
                    <a:pt x="0" y="46427"/>
                  </a:cubicBezTo>
                  <a:cubicBezTo>
                    <a:pt x="952" y="42617"/>
                    <a:pt x="952" y="38807"/>
                    <a:pt x="952" y="3595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98000" t="-267000" r="-132000" b="-1626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1" name="任意多边形: 形状 69"/>
            <p:cNvSpPr/>
            <p:nvPr>
              <p:custDataLst>
                <p:tags r:id="rId43"/>
              </p:custDataLst>
            </p:nvPr>
          </p:nvSpPr>
          <p:spPr>
            <a:xfrm>
              <a:off x="9970488" y="2865738"/>
              <a:ext cx="567918" cy="136824"/>
            </a:xfrm>
            <a:custGeom>
              <a:avLst/>
              <a:gdLst>
                <a:gd name="connsiteX0" fmla="*/ 952 w 534352"/>
                <a:gd name="connsiteY0" fmla="*/ 34749 h 128737"/>
                <a:gd name="connsiteX1" fmla="*/ 38100 w 534352"/>
                <a:gd name="connsiteY1" fmla="*/ 23319 h 128737"/>
                <a:gd name="connsiteX2" fmla="*/ 340042 w 534352"/>
                <a:gd name="connsiteY2" fmla="*/ 459 h 128737"/>
                <a:gd name="connsiteX3" fmla="*/ 450532 w 534352"/>
                <a:gd name="connsiteY3" fmla="*/ 31892 h 128737"/>
                <a:gd name="connsiteX4" fmla="*/ 534352 w 534352"/>
                <a:gd name="connsiteY4" fmla="*/ 83327 h 128737"/>
                <a:gd name="connsiteX5" fmla="*/ 534352 w 534352"/>
                <a:gd name="connsiteY5" fmla="*/ 92852 h 128737"/>
                <a:gd name="connsiteX6" fmla="*/ 493395 w 534352"/>
                <a:gd name="connsiteY6" fmla="*/ 104282 h 128737"/>
                <a:gd name="connsiteX7" fmla="*/ 200025 w 534352"/>
                <a:gd name="connsiteY7" fmla="*/ 128094 h 128737"/>
                <a:gd name="connsiteX8" fmla="*/ 79057 w 534352"/>
                <a:gd name="connsiteY8" fmla="*/ 93804 h 128737"/>
                <a:gd name="connsiteX9" fmla="*/ 0 w 534352"/>
                <a:gd name="connsiteY9" fmla="*/ 45227 h 128737"/>
                <a:gd name="connsiteX10" fmla="*/ 952 w 534352"/>
                <a:gd name="connsiteY10" fmla="*/ 34749 h 1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4352" h="128737">
                  <a:moveTo>
                    <a:pt x="952" y="34749"/>
                  </a:moveTo>
                  <a:cubicBezTo>
                    <a:pt x="13335" y="30939"/>
                    <a:pt x="25717" y="24272"/>
                    <a:pt x="38100" y="23319"/>
                  </a:cubicBezTo>
                  <a:cubicBezTo>
                    <a:pt x="139065" y="14747"/>
                    <a:pt x="239077" y="7127"/>
                    <a:pt x="340042" y="459"/>
                  </a:cubicBezTo>
                  <a:cubicBezTo>
                    <a:pt x="380047" y="-2398"/>
                    <a:pt x="416242" y="8079"/>
                    <a:pt x="450532" y="31892"/>
                  </a:cubicBezTo>
                  <a:cubicBezTo>
                    <a:pt x="477202" y="50942"/>
                    <a:pt x="506730" y="66182"/>
                    <a:pt x="534352" y="83327"/>
                  </a:cubicBezTo>
                  <a:cubicBezTo>
                    <a:pt x="534352" y="86184"/>
                    <a:pt x="534352" y="89042"/>
                    <a:pt x="534352" y="92852"/>
                  </a:cubicBezTo>
                  <a:cubicBezTo>
                    <a:pt x="521017" y="96662"/>
                    <a:pt x="507682" y="103329"/>
                    <a:pt x="493395" y="104282"/>
                  </a:cubicBezTo>
                  <a:cubicBezTo>
                    <a:pt x="396240" y="112854"/>
                    <a:pt x="298132" y="119522"/>
                    <a:pt x="200025" y="128094"/>
                  </a:cubicBezTo>
                  <a:cubicBezTo>
                    <a:pt x="155257" y="131904"/>
                    <a:pt x="116205" y="118569"/>
                    <a:pt x="79057" y="93804"/>
                  </a:cubicBezTo>
                  <a:cubicBezTo>
                    <a:pt x="53340" y="76659"/>
                    <a:pt x="26670" y="61419"/>
                    <a:pt x="0" y="45227"/>
                  </a:cubicBezTo>
                  <a:cubicBezTo>
                    <a:pt x="952" y="40464"/>
                    <a:pt x="952" y="37607"/>
                    <a:pt x="952" y="34749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338000" t="-123000" r="-291000" b="-1796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2" name="任意多边形: 形状 70"/>
            <p:cNvSpPr/>
            <p:nvPr>
              <p:custDataLst>
                <p:tags r:id="rId44"/>
              </p:custDataLst>
            </p:nvPr>
          </p:nvSpPr>
          <p:spPr>
            <a:xfrm>
              <a:off x="10459445" y="2819818"/>
              <a:ext cx="575003" cy="135978"/>
            </a:xfrm>
            <a:custGeom>
              <a:avLst/>
              <a:gdLst>
                <a:gd name="connsiteX0" fmla="*/ 1905 w 541019"/>
                <a:gd name="connsiteY0" fmla="*/ 36998 h 127941"/>
                <a:gd name="connsiteX1" fmla="*/ 32385 w 541019"/>
                <a:gd name="connsiteY1" fmla="*/ 27473 h 127941"/>
                <a:gd name="connsiteX2" fmla="*/ 330518 w 541019"/>
                <a:gd name="connsiteY2" fmla="*/ 803 h 127941"/>
                <a:gd name="connsiteX3" fmla="*/ 496253 w 541019"/>
                <a:gd name="connsiteY3" fmla="*/ 59858 h 127941"/>
                <a:gd name="connsiteX4" fmla="*/ 541020 w 541019"/>
                <a:gd name="connsiteY4" fmla="*/ 88433 h 127941"/>
                <a:gd name="connsiteX5" fmla="*/ 497205 w 541019"/>
                <a:gd name="connsiteY5" fmla="*/ 103673 h 127941"/>
                <a:gd name="connsiteX6" fmla="*/ 200978 w 541019"/>
                <a:gd name="connsiteY6" fmla="*/ 127485 h 127941"/>
                <a:gd name="connsiteX7" fmla="*/ 80010 w 541019"/>
                <a:gd name="connsiteY7" fmla="*/ 93195 h 127941"/>
                <a:gd name="connsiteX8" fmla="*/ 0 w 541019"/>
                <a:gd name="connsiteY8" fmla="*/ 45570 h 127941"/>
                <a:gd name="connsiteX9" fmla="*/ 1905 w 541019"/>
                <a:gd name="connsiteY9" fmla="*/ 36998 h 12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1019" h="127941">
                  <a:moveTo>
                    <a:pt x="1905" y="36998"/>
                  </a:moveTo>
                  <a:cubicBezTo>
                    <a:pt x="12382" y="34140"/>
                    <a:pt x="21907" y="28425"/>
                    <a:pt x="32385" y="27473"/>
                  </a:cubicBezTo>
                  <a:cubicBezTo>
                    <a:pt x="131445" y="17948"/>
                    <a:pt x="231457" y="10328"/>
                    <a:pt x="330518" y="803"/>
                  </a:cubicBezTo>
                  <a:cubicBezTo>
                    <a:pt x="395288" y="-5865"/>
                    <a:pt x="444818" y="30330"/>
                    <a:pt x="496253" y="59858"/>
                  </a:cubicBezTo>
                  <a:cubicBezTo>
                    <a:pt x="509588" y="67478"/>
                    <a:pt x="521970" y="76050"/>
                    <a:pt x="541020" y="88433"/>
                  </a:cubicBezTo>
                  <a:cubicBezTo>
                    <a:pt x="521970" y="95100"/>
                    <a:pt x="509588" y="102720"/>
                    <a:pt x="497205" y="103673"/>
                  </a:cubicBezTo>
                  <a:cubicBezTo>
                    <a:pt x="399097" y="112245"/>
                    <a:pt x="300038" y="120818"/>
                    <a:pt x="200978" y="127485"/>
                  </a:cubicBezTo>
                  <a:cubicBezTo>
                    <a:pt x="157163" y="130343"/>
                    <a:pt x="117157" y="119865"/>
                    <a:pt x="80010" y="93195"/>
                  </a:cubicBezTo>
                  <a:cubicBezTo>
                    <a:pt x="55245" y="75098"/>
                    <a:pt x="26670" y="60810"/>
                    <a:pt x="0" y="45570"/>
                  </a:cubicBezTo>
                  <a:cubicBezTo>
                    <a:pt x="1905" y="43665"/>
                    <a:pt x="1905" y="39855"/>
                    <a:pt x="1905" y="3699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19000" t="-90000" r="-201000" b="-1841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3" name="任意多边形: 形状 71"/>
            <p:cNvSpPr/>
            <p:nvPr>
              <p:custDataLst>
                <p:tags r:id="rId45"/>
              </p:custDataLst>
            </p:nvPr>
          </p:nvSpPr>
          <p:spPr>
            <a:xfrm>
              <a:off x="9901649" y="3151709"/>
              <a:ext cx="577029" cy="139657"/>
            </a:xfrm>
            <a:custGeom>
              <a:avLst/>
              <a:gdLst>
                <a:gd name="connsiteX0" fmla="*/ 0 w 542925"/>
                <a:gd name="connsiteY0" fmla="*/ 36190 h 131403"/>
                <a:gd name="connsiteX1" fmla="*/ 73343 w 542925"/>
                <a:gd name="connsiteY1" fmla="*/ 22855 h 131403"/>
                <a:gd name="connsiteX2" fmla="*/ 315278 w 542925"/>
                <a:gd name="connsiteY2" fmla="*/ 947 h 131403"/>
                <a:gd name="connsiteX3" fmla="*/ 490538 w 542925"/>
                <a:gd name="connsiteY3" fmla="*/ 58097 h 131403"/>
                <a:gd name="connsiteX4" fmla="*/ 542925 w 542925"/>
                <a:gd name="connsiteY4" fmla="*/ 92387 h 131403"/>
                <a:gd name="connsiteX5" fmla="*/ 485775 w 542925"/>
                <a:gd name="connsiteY5" fmla="*/ 107627 h 131403"/>
                <a:gd name="connsiteX6" fmla="*/ 213360 w 542925"/>
                <a:gd name="connsiteY6" fmla="*/ 130487 h 131403"/>
                <a:gd name="connsiteX7" fmla="*/ 82868 w 542925"/>
                <a:gd name="connsiteY7" fmla="*/ 99055 h 131403"/>
                <a:gd name="connsiteX8" fmla="*/ 953 w 542925"/>
                <a:gd name="connsiteY8" fmla="*/ 48572 h 131403"/>
                <a:gd name="connsiteX9" fmla="*/ 0 w 542925"/>
                <a:gd name="connsiteY9" fmla="*/ 36190 h 13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925" h="131403">
                  <a:moveTo>
                    <a:pt x="0" y="36190"/>
                  </a:moveTo>
                  <a:cubicBezTo>
                    <a:pt x="24765" y="31427"/>
                    <a:pt x="48578" y="25712"/>
                    <a:pt x="73343" y="22855"/>
                  </a:cubicBezTo>
                  <a:cubicBezTo>
                    <a:pt x="153353" y="15235"/>
                    <a:pt x="234315" y="9520"/>
                    <a:pt x="315278" y="947"/>
                  </a:cubicBezTo>
                  <a:cubicBezTo>
                    <a:pt x="382905" y="-5720"/>
                    <a:pt x="437197" y="23807"/>
                    <a:pt x="490538" y="58097"/>
                  </a:cubicBezTo>
                  <a:cubicBezTo>
                    <a:pt x="505778" y="67622"/>
                    <a:pt x="520065" y="77147"/>
                    <a:pt x="542925" y="92387"/>
                  </a:cubicBezTo>
                  <a:cubicBezTo>
                    <a:pt x="519113" y="99055"/>
                    <a:pt x="502920" y="105722"/>
                    <a:pt x="485775" y="107627"/>
                  </a:cubicBezTo>
                  <a:cubicBezTo>
                    <a:pt x="395288" y="116200"/>
                    <a:pt x="303847" y="122867"/>
                    <a:pt x="213360" y="130487"/>
                  </a:cubicBezTo>
                  <a:cubicBezTo>
                    <a:pt x="166688" y="134297"/>
                    <a:pt x="122872" y="126677"/>
                    <a:pt x="82868" y="99055"/>
                  </a:cubicBezTo>
                  <a:cubicBezTo>
                    <a:pt x="56197" y="80957"/>
                    <a:pt x="28575" y="65717"/>
                    <a:pt x="953" y="48572"/>
                  </a:cubicBezTo>
                  <a:cubicBezTo>
                    <a:pt x="0" y="43810"/>
                    <a:pt x="0" y="40000"/>
                    <a:pt x="0" y="3619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321000" t="-325000" r="-297000" b="-1553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4" name="任意多边形: 形状 72"/>
            <p:cNvSpPr/>
            <p:nvPr>
              <p:custDataLst>
                <p:tags r:id="rId46"/>
              </p:custDataLst>
            </p:nvPr>
          </p:nvSpPr>
          <p:spPr>
            <a:xfrm>
              <a:off x="8785048" y="2826160"/>
              <a:ext cx="567918" cy="137151"/>
            </a:xfrm>
            <a:custGeom>
              <a:avLst/>
              <a:gdLst>
                <a:gd name="connsiteX0" fmla="*/ 0 w 534352"/>
                <a:gd name="connsiteY0" fmla="*/ 35794 h 129045"/>
                <a:gd name="connsiteX1" fmla="*/ 39052 w 534352"/>
                <a:gd name="connsiteY1" fmla="*/ 26269 h 129045"/>
                <a:gd name="connsiteX2" fmla="*/ 328613 w 534352"/>
                <a:gd name="connsiteY2" fmla="*/ 551 h 129045"/>
                <a:gd name="connsiteX3" fmla="*/ 464820 w 534352"/>
                <a:gd name="connsiteY3" fmla="*/ 41509 h 129045"/>
                <a:gd name="connsiteX4" fmla="*/ 534353 w 534352"/>
                <a:gd name="connsiteY4" fmla="*/ 83419 h 129045"/>
                <a:gd name="connsiteX5" fmla="*/ 534353 w 534352"/>
                <a:gd name="connsiteY5" fmla="*/ 91991 h 129045"/>
                <a:gd name="connsiteX6" fmla="*/ 487680 w 534352"/>
                <a:gd name="connsiteY6" fmla="*/ 104374 h 129045"/>
                <a:gd name="connsiteX7" fmla="*/ 206692 w 534352"/>
                <a:gd name="connsiteY7" fmla="*/ 128186 h 129045"/>
                <a:gd name="connsiteX8" fmla="*/ 40957 w 534352"/>
                <a:gd name="connsiteY8" fmla="*/ 70084 h 129045"/>
                <a:gd name="connsiteX9" fmla="*/ 952 w 534352"/>
                <a:gd name="connsiteY9" fmla="*/ 44366 h 129045"/>
                <a:gd name="connsiteX10" fmla="*/ 0 w 534352"/>
                <a:gd name="connsiteY10" fmla="*/ 35794 h 12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4352" h="129045">
                  <a:moveTo>
                    <a:pt x="0" y="35794"/>
                  </a:moveTo>
                  <a:cubicBezTo>
                    <a:pt x="13335" y="31984"/>
                    <a:pt x="25717" y="27221"/>
                    <a:pt x="39052" y="26269"/>
                  </a:cubicBezTo>
                  <a:cubicBezTo>
                    <a:pt x="135255" y="16744"/>
                    <a:pt x="231457" y="8171"/>
                    <a:pt x="328613" y="551"/>
                  </a:cubicBezTo>
                  <a:cubicBezTo>
                    <a:pt x="379095" y="-3259"/>
                    <a:pt x="423863" y="12934"/>
                    <a:pt x="464820" y="41509"/>
                  </a:cubicBezTo>
                  <a:cubicBezTo>
                    <a:pt x="486728" y="56749"/>
                    <a:pt x="511492" y="70084"/>
                    <a:pt x="534353" y="83419"/>
                  </a:cubicBezTo>
                  <a:cubicBezTo>
                    <a:pt x="534353" y="86276"/>
                    <a:pt x="534353" y="89134"/>
                    <a:pt x="534353" y="91991"/>
                  </a:cubicBezTo>
                  <a:cubicBezTo>
                    <a:pt x="519113" y="96754"/>
                    <a:pt x="503872" y="103421"/>
                    <a:pt x="487680" y="104374"/>
                  </a:cubicBezTo>
                  <a:cubicBezTo>
                    <a:pt x="394335" y="112946"/>
                    <a:pt x="300038" y="118661"/>
                    <a:pt x="206692" y="128186"/>
                  </a:cubicBezTo>
                  <a:cubicBezTo>
                    <a:pt x="141922" y="134854"/>
                    <a:pt x="92392" y="101516"/>
                    <a:pt x="40957" y="70084"/>
                  </a:cubicBezTo>
                  <a:cubicBezTo>
                    <a:pt x="27622" y="61511"/>
                    <a:pt x="14288" y="52939"/>
                    <a:pt x="952" y="44366"/>
                  </a:cubicBezTo>
                  <a:cubicBezTo>
                    <a:pt x="0" y="41509"/>
                    <a:pt x="0" y="38651"/>
                    <a:pt x="0" y="35794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130000" t="-93000" r="-500000" b="-1820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5" name="任意多边形: 形状 75"/>
            <p:cNvSpPr/>
            <p:nvPr>
              <p:custDataLst>
                <p:tags r:id="rId47"/>
              </p:custDataLst>
            </p:nvPr>
          </p:nvSpPr>
          <p:spPr>
            <a:xfrm>
              <a:off x="10668998" y="2944534"/>
              <a:ext cx="575003" cy="135908"/>
            </a:xfrm>
            <a:custGeom>
              <a:avLst/>
              <a:gdLst>
                <a:gd name="connsiteX0" fmla="*/ 541020 w 541019"/>
                <a:gd name="connsiteY0" fmla="*/ 88245 h 127876"/>
                <a:gd name="connsiteX1" fmla="*/ 503872 w 541019"/>
                <a:gd name="connsiteY1" fmla="*/ 101580 h 127876"/>
                <a:gd name="connsiteX2" fmla="*/ 200025 w 541019"/>
                <a:gd name="connsiteY2" fmla="*/ 127298 h 127876"/>
                <a:gd name="connsiteX3" fmla="*/ 71438 w 541019"/>
                <a:gd name="connsiteY3" fmla="*/ 88245 h 127876"/>
                <a:gd name="connsiteX4" fmla="*/ 0 w 541019"/>
                <a:gd name="connsiteY4" fmla="*/ 45383 h 127876"/>
                <a:gd name="connsiteX5" fmla="*/ 952 w 541019"/>
                <a:gd name="connsiteY5" fmla="*/ 36810 h 127876"/>
                <a:gd name="connsiteX6" fmla="*/ 36195 w 541019"/>
                <a:gd name="connsiteY6" fmla="*/ 25380 h 127876"/>
                <a:gd name="connsiteX7" fmla="*/ 337185 w 541019"/>
                <a:gd name="connsiteY7" fmla="*/ 615 h 127876"/>
                <a:gd name="connsiteX8" fmla="*/ 494347 w 541019"/>
                <a:gd name="connsiteY8" fmla="*/ 58718 h 127876"/>
                <a:gd name="connsiteX9" fmla="*/ 541020 w 541019"/>
                <a:gd name="connsiteY9" fmla="*/ 88245 h 12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1019" h="127876">
                  <a:moveTo>
                    <a:pt x="541020" y="88245"/>
                  </a:moveTo>
                  <a:cubicBezTo>
                    <a:pt x="523875" y="94913"/>
                    <a:pt x="514350" y="100628"/>
                    <a:pt x="503872" y="101580"/>
                  </a:cubicBezTo>
                  <a:cubicBezTo>
                    <a:pt x="402907" y="111105"/>
                    <a:pt x="300990" y="118725"/>
                    <a:pt x="200025" y="127298"/>
                  </a:cubicBezTo>
                  <a:cubicBezTo>
                    <a:pt x="152400" y="131108"/>
                    <a:pt x="110490" y="115868"/>
                    <a:pt x="71438" y="88245"/>
                  </a:cubicBezTo>
                  <a:cubicBezTo>
                    <a:pt x="48577" y="72053"/>
                    <a:pt x="23813" y="59670"/>
                    <a:pt x="0" y="45383"/>
                  </a:cubicBezTo>
                  <a:cubicBezTo>
                    <a:pt x="0" y="42525"/>
                    <a:pt x="952" y="39668"/>
                    <a:pt x="952" y="36810"/>
                  </a:cubicBezTo>
                  <a:cubicBezTo>
                    <a:pt x="12382" y="33000"/>
                    <a:pt x="24765" y="26333"/>
                    <a:pt x="36195" y="25380"/>
                  </a:cubicBezTo>
                  <a:cubicBezTo>
                    <a:pt x="136207" y="16808"/>
                    <a:pt x="237172" y="10140"/>
                    <a:pt x="337185" y="615"/>
                  </a:cubicBezTo>
                  <a:cubicBezTo>
                    <a:pt x="400050" y="-5100"/>
                    <a:pt x="444817" y="30143"/>
                    <a:pt x="494347" y="58718"/>
                  </a:cubicBezTo>
                  <a:cubicBezTo>
                    <a:pt x="508635" y="66338"/>
                    <a:pt x="521017" y="75863"/>
                    <a:pt x="541020" y="88245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456000" t="-181000" r="-165000" b="-1751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6" name="任意多边形: 形状 76"/>
            <p:cNvSpPr/>
            <p:nvPr>
              <p:custDataLst>
                <p:tags r:id="rId48"/>
              </p:custDataLst>
            </p:nvPr>
          </p:nvSpPr>
          <p:spPr>
            <a:xfrm>
              <a:off x="9692097" y="3033206"/>
              <a:ext cx="575003" cy="133191"/>
            </a:xfrm>
            <a:custGeom>
              <a:avLst/>
              <a:gdLst>
                <a:gd name="connsiteX0" fmla="*/ 952 w 541019"/>
                <a:gd name="connsiteY0" fmla="*/ 32437 h 125319"/>
                <a:gd name="connsiteX1" fmla="*/ 45720 w 541019"/>
                <a:gd name="connsiteY1" fmla="*/ 21007 h 125319"/>
                <a:gd name="connsiteX2" fmla="*/ 343852 w 541019"/>
                <a:gd name="connsiteY2" fmla="*/ 52 h 125319"/>
                <a:gd name="connsiteX3" fmla="*/ 438150 w 541019"/>
                <a:gd name="connsiteY3" fmla="*/ 23864 h 125319"/>
                <a:gd name="connsiteX4" fmla="*/ 541020 w 541019"/>
                <a:gd name="connsiteY4" fmla="*/ 83872 h 125319"/>
                <a:gd name="connsiteX5" fmla="*/ 502920 w 541019"/>
                <a:gd name="connsiteY5" fmla="*/ 99112 h 125319"/>
                <a:gd name="connsiteX6" fmla="*/ 199072 w 541019"/>
                <a:gd name="connsiteY6" fmla="*/ 124829 h 125319"/>
                <a:gd name="connsiteX7" fmla="*/ 83820 w 541019"/>
                <a:gd name="connsiteY7" fmla="*/ 93397 h 125319"/>
                <a:gd name="connsiteX8" fmla="*/ 0 w 541019"/>
                <a:gd name="connsiteY8" fmla="*/ 42914 h 125319"/>
                <a:gd name="connsiteX9" fmla="*/ 952 w 541019"/>
                <a:gd name="connsiteY9" fmla="*/ 32437 h 1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1019" h="125319">
                  <a:moveTo>
                    <a:pt x="952" y="32437"/>
                  </a:moveTo>
                  <a:cubicBezTo>
                    <a:pt x="15240" y="28627"/>
                    <a:pt x="30480" y="21959"/>
                    <a:pt x="45720" y="21007"/>
                  </a:cubicBezTo>
                  <a:cubicBezTo>
                    <a:pt x="144780" y="12434"/>
                    <a:pt x="244792" y="2909"/>
                    <a:pt x="343852" y="52"/>
                  </a:cubicBezTo>
                  <a:cubicBezTo>
                    <a:pt x="375285" y="-901"/>
                    <a:pt x="408622" y="11482"/>
                    <a:pt x="438150" y="23864"/>
                  </a:cubicBezTo>
                  <a:cubicBezTo>
                    <a:pt x="471488" y="38152"/>
                    <a:pt x="501967" y="61012"/>
                    <a:pt x="541020" y="83872"/>
                  </a:cubicBezTo>
                  <a:cubicBezTo>
                    <a:pt x="523875" y="90539"/>
                    <a:pt x="513397" y="98159"/>
                    <a:pt x="502920" y="99112"/>
                  </a:cubicBezTo>
                  <a:cubicBezTo>
                    <a:pt x="401955" y="108637"/>
                    <a:pt x="300038" y="117209"/>
                    <a:pt x="199072" y="124829"/>
                  </a:cubicBezTo>
                  <a:cubicBezTo>
                    <a:pt x="157163" y="127687"/>
                    <a:pt x="119063" y="118162"/>
                    <a:pt x="83820" y="93397"/>
                  </a:cubicBezTo>
                  <a:cubicBezTo>
                    <a:pt x="57150" y="74347"/>
                    <a:pt x="27622" y="59107"/>
                    <a:pt x="0" y="42914"/>
                  </a:cubicBezTo>
                  <a:cubicBezTo>
                    <a:pt x="0" y="39104"/>
                    <a:pt x="0" y="36247"/>
                    <a:pt x="952" y="32437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86000" t="-252000" r="-335000" b="-1722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7" name="任意多边形: 形状 77"/>
            <p:cNvSpPr/>
            <p:nvPr>
              <p:custDataLst>
                <p:tags r:id="rId49"/>
              </p:custDataLst>
            </p:nvPr>
          </p:nvSpPr>
          <p:spPr>
            <a:xfrm>
              <a:off x="8992576" y="2950457"/>
              <a:ext cx="568336" cy="134955"/>
            </a:xfrm>
            <a:custGeom>
              <a:avLst/>
              <a:gdLst>
                <a:gd name="connsiteX0" fmla="*/ 533400 w 534746"/>
                <a:gd name="connsiteY0" fmla="*/ 95055 h 126979"/>
                <a:gd name="connsiteX1" fmla="*/ 457200 w 534746"/>
                <a:gd name="connsiteY1" fmla="*/ 106485 h 126979"/>
                <a:gd name="connsiteX2" fmla="*/ 198120 w 534746"/>
                <a:gd name="connsiteY2" fmla="*/ 126488 h 126979"/>
                <a:gd name="connsiteX3" fmla="*/ 84772 w 534746"/>
                <a:gd name="connsiteY3" fmla="*/ 96008 h 126979"/>
                <a:gd name="connsiteX4" fmla="*/ 0 w 534746"/>
                <a:gd name="connsiteY4" fmla="*/ 44573 h 126979"/>
                <a:gd name="connsiteX5" fmla="*/ 0 w 534746"/>
                <a:gd name="connsiteY5" fmla="*/ 34095 h 126979"/>
                <a:gd name="connsiteX6" fmla="*/ 66675 w 534746"/>
                <a:gd name="connsiteY6" fmla="*/ 22665 h 126979"/>
                <a:gd name="connsiteX7" fmla="*/ 330517 w 534746"/>
                <a:gd name="connsiteY7" fmla="*/ 758 h 126979"/>
                <a:gd name="connsiteX8" fmla="*/ 454342 w 534746"/>
                <a:gd name="connsiteY8" fmla="*/ 34095 h 126979"/>
                <a:gd name="connsiteX9" fmla="*/ 534353 w 534746"/>
                <a:gd name="connsiteY9" fmla="*/ 82673 h 126979"/>
                <a:gd name="connsiteX10" fmla="*/ 533400 w 534746"/>
                <a:gd name="connsiteY10" fmla="*/ 95055 h 12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4746" h="126979">
                  <a:moveTo>
                    <a:pt x="533400" y="95055"/>
                  </a:moveTo>
                  <a:cubicBezTo>
                    <a:pt x="507682" y="98865"/>
                    <a:pt x="482917" y="103628"/>
                    <a:pt x="457200" y="106485"/>
                  </a:cubicBezTo>
                  <a:cubicBezTo>
                    <a:pt x="371475" y="114105"/>
                    <a:pt x="284797" y="119820"/>
                    <a:pt x="198120" y="126488"/>
                  </a:cubicBezTo>
                  <a:cubicBezTo>
                    <a:pt x="157163" y="129345"/>
                    <a:pt x="119063" y="119820"/>
                    <a:pt x="84772" y="96008"/>
                  </a:cubicBezTo>
                  <a:cubicBezTo>
                    <a:pt x="58102" y="76958"/>
                    <a:pt x="28575" y="61718"/>
                    <a:pt x="0" y="44573"/>
                  </a:cubicBezTo>
                  <a:cubicBezTo>
                    <a:pt x="0" y="40763"/>
                    <a:pt x="0" y="37905"/>
                    <a:pt x="0" y="34095"/>
                  </a:cubicBezTo>
                  <a:cubicBezTo>
                    <a:pt x="21907" y="30285"/>
                    <a:pt x="43815" y="24570"/>
                    <a:pt x="66675" y="22665"/>
                  </a:cubicBezTo>
                  <a:cubicBezTo>
                    <a:pt x="154305" y="15045"/>
                    <a:pt x="242888" y="7425"/>
                    <a:pt x="330517" y="758"/>
                  </a:cubicBezTo>
                  <a:cubicBezTo>
                    <a:pt x="375285" y="-3052"/>
                    <a:pt x="417195" y="7425"/>
                    <a:pt x="454342" y="34095"/>
                  </a:cubicBezTo>
                  <a:cubicBezTo>
                    <a:pt x="480060" y="52193"/>
                    <a:pt x="507682" y="66480"/>
                    <a:pt x="534353" y="82673"/>
                  </a:cubicBezTo>
                  <a:cubicBezTo>
                    <a:pt x="535305" y="87435"/>
                    <a:pt x="534353" y="91245"/>
                    <a:pt x="533400" y="95055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166000" t="-187000" r="-463000" b="-1759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  <p:sp>
          <p:nvSpPr>
            <p:cNvPr id="58" name="任意多边形: 形状 78"/>
            <p:cNvSpPr/>
            <p:nvPr>
              <p:custDataLst>
                <p:tags r:id="rId50"/>
              </p:custDataLst>
            </p:nvPr>
          </p:nvSpPr>
          <p:spPr>
            <a:xfrm>
              <a:off x="9403583" y="3197512"/>
              <a:ext cx="577029" cy="136846"/>
            </a:xfrm>
            <a:custGeom>
              <a:avLst/>
              <a:gdLst>
                <a:gd name="connsiteX0" fmla="*/ 540067 w 542925"/>
                <a:gd name="connsiteY0" fmla="*/ 94059 h 128758"/>
                <a:gd name="connsiteX1" fmla="*/ 486727 w 542925"/>
                <a:gd name="connsiteY1" fmla="*/ 104537 h 128758"/>
                <a:gd name="connsiteX2" fmla="*/ 237172 w 542925"/>
                <a:gd name="connsiteY2" fmla="*/ 127397 h 128758"/>
                <a:gd name="connsiteX3" fmla="*/ 80963 w 542925"/>
                <a:gd name="connsiteY3" fmla="*/ 90249 h 128758"/>
                <a:gd name="connsiteX4" fmla="*/ 0 w 542925"/>
                <a:gd name="connsiteY4" fmla="*/ 40719 h 128758"/>
                <a:gd name="connsiteX5" fmla="*/ 42863 w 542925"/>
                <a:gd name="connsiteY5" fmla="*/ 25479 h 128758"/>
                <a:gd name="connsiteX6" fmla="*/ 335280 w 542925"/>
                <a:gd name="connsiteY6" fmla="*/ 714 h 128758"/>
                <a:gd name="connsiteX7" fmla="*/ 461963 w 542925"/>
                <a:gd name="connsiteY7" fmla="*/ 35004 h 128758"/>
                <a:gd name="connsiteX8" fmla="*/ 542925 w 542925"/>
                <a:gd name="connsiteY8" fmla="*/ 84534 h 128758"/>
                <a:gd name="connsiteX9" fmla="*/ 540067 w 542925"/>
                <a:gd name="connsiteY9" fmla="*/ 94059 h 12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925" h="128758">
                  <a:moveTo>
                    <a:pt x="540067" y="94059"/>
                  </a:moveTo>
                  <a:cubicBezTo>
                    <a:pt x="521970" y="97869"/>
                    <a:pt x="504825" y="102632"/>
                    <a:pt x="486727" y="104537"/>
                  </a:cubicBezTo>
                  <a:cubicBezTo>
                    <a:pt x="403860" y="113109"/>
                    <a:pt x="320040" y="119777"/>
                    <a:pt x="237172" y="127397"/>
                  </a:cubicBezTo>
                  <a:cubicBezTo>
                    <a:pt x="180975" y="132159"/>
                    <a:pt x="127635" y="125492"/>
                    <a:pt x="80963" y="90249"/>
                  </a:cubicBezTo>
                  <a:cubicBezTo>
                    <a:pt x="58102" y="73104"/>
                    <a:pt x="31432" y="59769"/>
                    <a:pt x="0" y="40719"/>
                  </a:cubicBezTo>
                  <a:cubicBezTo>
                    <a:pt x="19050" y="34052"/>
                    <a:pt x="30480" y="26432"/>
                    <a:pt x="42863" y="25479"/>
                  </a:cubicBezTo>
                  <a:cubicBezTo>
                    <a:pt x="140017" y="16907"/>
                    <a:pt x="238125" y="8334"/>
                    <a:pt x="335280" y="714"/>
                  </a:cubicBezTo>
                  <a:cubicBezTo>
                    <a:pt x="381000" y="-3096"/>
                    <a:pt x="422910" y="8334"/>
                    <a:pt x="461963" y="35004"/>
                  </a:cubicBezTo>
                  <a:cubicBezTo>
                    <a:pt x="487680" y="53102"/>
                    <a:pt x="515302" y="68342"/>
                    <a:pt x="542925" y="84534"/>
                  </a:cubicBezTo>
                  <a:cubicBezTo>
                    <a:pt x="541020" y="87392"/>
                    <a:pt x="540067" y="90249"/>
                    <a:pt x="540067" y="94059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35000" t="-365000" r="-383000" b="-1553000"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/>
            </a:p>
          </p:txBody>
        </p:sp>
      </p:grpSp>
      <p:sp>
        <p:nvSpPr>
          <p:cNvPr id="1048616" name="文本框 102"/>
          <p:cNvSpPr txBox="1"/>
          <p:nvPr>
            <p:custDataLst>
              <p:tags r:id="rId51"/>
            </p:custDataLst>
          </p:nvPr>
        </p:nvSpPr>
        <p:spPr>
          <a:xfrm>
            <a:off x="1442720" y="511175"/>
            <a:ext cx="6812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项目一</a:t>
            </a:r>
            <a:r>
              <a:rPr lang="en-US" altLang="zh-CN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常州承芯半导体有限公司</a:t>
            </a:r>
            <a:endParaRPr lang="en-US" altLang="zh-CN" sz="2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845820" y="579755"/>
            <a:ext cx="407670" cy="388620"/>
          </a:xfrm>
          <a:prstGeom prst="diamond">
            <a:avLst/>
          </a:prstGeom>
          <a:solidFill>
            <a:srgbClr val="D0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菱形 4"/>
          <p:cNvSpPr/>
          <p:nvPr>
            <p:custDataLst>
              <p:tags r:id="rId52"/>
            </p:custDataLst>
          </p:nvPr>
        </p:nvSpPr>
        <p:spPr>
          <a:xfrm>
            <a:off x="1031240" y="579755"/>
            <a:ext cx="411480" cy="391795"/>
          </a:xfrm>
          <a:prstGeom prst="diamond">
            <a:avLst/>
          </a:prstGeom>
          <a:solidFill>
            <a:srgbClr val="F2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68" name="矩形: 圆角 12"/>
          <p:cNvSpPr/>
          <p:nvPr>
            <p:custDataLst>
              <p:tags r:id="rId53"/>
            </p:custDataLst>
          </p:nvPr>
        </p:nvSpPr>
        <p:spPr>
          <a:xfrm>
            <a:off x="736600" y="1327785"/>
            <a:ext cx="3011170" cy="623570"/>
          </a:xfrm>
          <a:prstGeom prst="roundRect">
            <a:avLst>
              <a:gd name="adj" fmla="val 50000"/>
            </a:avLst>
          </a:prstGeom>
          <a:solidFill>
            <a:srgbClr val="D9362D"/>
          </a:solidFill>
          <a:ln>
            <a:noFill/>
          </a:ln>
          <a:effectLst>
            <a:outerShdw blurRad="317500" dist="635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540000" rIns="180000" bIns="396000" rtlCol="0" anchor="t"/>
          <a:p>
            <a:pPr algn="ctr">
              <a:lnSpc>
                <a:spcPct val="130000"/>
              </a:lnSpc>
              <a:spcBef>
                <a:spcPts val="1000"/>
              </a:spcBef>
            </a:pPr>
            <a:endParaRPr lang="en-US" altLang="zh-CN" sz="1000" dirty="0">
              <a:solidFill>
                <a:schemeClr val="tx1">
                  <a:alpha val="80000"/>
                </a:schemeClr>
              </a:solidFill>
              <a:latin typeface="汉仪旗黑-50简" panose="00020600040101010101" pitchFamily="18" charset="-122"/>
              <a:ea typeface="汉仪旗黑-50简" panose="00020600040101010101" pitchFamily="18" charset="-122"/>
              <a:sym typeface="汉仪旗黑-50简" panose="00020600040101010101" pitchFamily="18" charset="-122"/>
            </a:endParaRPr>
          </a:p>
        </p:txBody>
      </p:sp>
      <p:grpSp>
        <p:nvGrpSpPr>
          <p:cNvPr id="67" name="组合 26"/>
          <p:cNvGrpSpPr/>
          <p:nvPr/>
        </p:nvGrpSpPr>
        <p:grpSpPr>
          <a:xfrm>
            <a:off x="920618" y="1220333"/>
            <a:ext cx="796130" cy="796130"/>
            <a:chOff x="923793" y="1755140"/>
            <a:chExt cx="914400" cy="914400"/>
          </a:xfrm>
        </p:grpSpPr>
        <p:sp>
          <p:nvSpPr>
            <p:cNvPr id="1048669" name="椭圆 27"/>
            <p:cNvSpPr/>
            <p:nvPr>
              <p:custDataLst>
                <p:tags r:id="rId54"/>
              </p:custDataLst>
            </p:nvPr>
          </p:nvSpPr>
          <p:spPr>
            <a:xfrm>
              <a:off x="923793" y="175514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70" name="three-presentation-cards_82220"/>
            <p:cNvSpPr/>
            <p:nvPr>
              <p:custDataLst>
                <p:tags r:id="rId55"/>
              </p:custDataLst>
            </p:nvPr>
          </p:nvSpPr>
          <p:spPr>
            <a:xfrm>
              <a:off x="1166312" y="1926590"/>
              <a:ext cx="445008" cy="544873"/>
            </a:xfrm>
            <a:custGeom>
              <a:avLst/>
              <a:gdLst>
                <a:gd name="connsiteX0" fmla="*/ 92587 w 494805"/>
                <a:gd name="connsiteY0" fmla="*/ 334315 h 605845"/>
                <a:gd name="connsiteX1" fmla="*/ 102932 w 494805"/>
                <a:gd name="connsiteY1" fmla="*/ 336041 h 605845"/>
                <a:gd name="connsiteX2" fmla="*/ 242635 w 494805"/>
                <a:gd name="connsiteY2" fmla="*/ 423921 h 605845"/>
                <a:gd name="connsiteX3" fmla="*/ 246937 w 494805"/>
                <a:gd name="connsiteY3" fmla="*/ 442745 h 605845"/>
                <a:gd name="connsiteX4" fmla="*/ 235363 w 494805"/>
                <a:gd name="connsiteY4" fmla="*/ 449190 h 605845"/>
                <a:gd name="connsiteX5" fmla="*/ 228091 w 494805"/>
                <a:gd name="connsiteY5" fmla="*/ 447042 h 605845"/>
                <a:gd name="connsiteX6" fmla="*/ 88388 w 494805"/>
                <a:gd name="connsiteY6" fmla="*/ 359162 h 605845"/>
                <a:gd name="connsiteX7" fmla="*/ 84086 w 494805"/>
                <a:gd name="connsiteY7" fmla="*/ 340338 h 605845"/>
                <a:gd name="connsiteX8" fmla="*/ 92587 w 494805"/>
                <a:gd name="connsiteY8" fmla="*/ 334315 h 605845"/>
                <a:gd name="connsiteX9" fmla="*/ 182952 w 494805"/>
                <a:gd name="connsiteY9" fmla="*/ 322915 h 605845"/>
                <a:gd name="connsiteX10" fmla="*/ 193259 w 494805"/>
                <a:gd name="connsiteY10" fmla="*/ 324680 h 605845"/>
                <a:gd name="connsiteX11" fmla="*/ 242634 w 494805"/>
                <a:gd name="connsiteY11" fmla="*/ 355784 h 605845"/>
                <a:gd name="connsiteX12" fmla="*/ 246936 w 494805"/>
                <a:gd name="connsiteY12" fmla="*/ 374610 h 605845"/>
                <a:gd name="connsiteX13" fmla="*/ 235361 w 494805"/>
                <a:gd name="connsiteY13" fmla="*/ 380953 h 605845"/>
                <a:gd name="connsiteX14" fmla="*/ 228088 w 494805"/>
                <a:gd name="connsiteY14" fmla="*/ 378804 h 605845"/>
                <a:gd name="connsiteX15" fmla="*/ 178713 w 494805"/>
                <a:gd name="connsiteY15" fmla="*/ 347803 h 605845"/>
                <a:gd name="connsiteX16" fmla="*/ 174411 w 494805"/>
                <a:gd name="connsiteY16" fmla="*/ 328978 h 605845"/>
                <a:gd name="connsiteX17" fmla="*/ 182952 w 494805"/>
                <a:gd name="connsiteY17" fmla="*/ 322915 h 605845"/>
                <a:gd name="connsiteX18" fmla="*/ 92579 w 494805"/>
                <a:gd name="connsiteY18" fmla="*/ 266092 h 605845"/>
                <a:gd name="connsiteX19" fmla="*/ 102915 w 494805"/>
                <a:gd name="connsiteY19" fmla="*/ 267908 h 605845"/>
                <a:gd name="connsiteX20" fmla="*/ 152247 w 494805"/>
                <a:gd name="connsiteY20" fmla="*/ 298909 h 605845"/>
                <a:gd name="connsiteX21" fmla="*/ 156545 w 494805"/>
                <a:gd name="connsiteY21" fmla="*/ 317735 h 605845"/>
                <a:gd name="connsiteX22" fmla="*/ 144980 w 494805"/>
                <a:gd name="connsiteY22" fmla="*/ 324078 h 605845"/>
                <a:gd name="connsiteX23" fmla="*/ 137714 w 494805"/>
                <a:gd name="connsiteY23" fmla="*/ 322032 h 605845"/>
                <a:gd name="connsiteX24" fmla="*/ 88382 w 494805"/>
                <a:gd name="connsiteY24" fmla="*/ 290928 h 605845"/>
                <a:gd name="connsiteX25" fmla="*/ 84084 w 494805"/>
                <a:gd name="connsiteY25" fmla="*/ 272103 h 605845"/>
                <a:gd name="connsiteX26" fmla="*/ 92579 w 494805"/>
                <a:gd name="connsiteY26" fmla="*/ 266092 h 605845"/>
                <a:gd name="connsiteX27" fmla="*/ 27343 w 494805"/>
                <a:gd name="connsiteY27" fmla="*/ 147430 h 605845"/>
                <a:gd name="connsiteX28" fmla="*/ 27343 w 494805"/>
                <a:gd name="connsiteY28" fmla="*/ 393718 h 605845"/>
                <a:gd name="connsiteX29" fmla="*/ 303640 w 494805"/>
                <a:gd name="connsiteY29" fmla="*/ 567490 h 605845"/>
                <a:gd name="connsiteX30" fmla="*/ 303640 w 494805"/>
                <a:gd name="connsiteY30" fmla="*/ 321100 h 605845"/>
                <a:gd name="connsiteX31" fmla="*/ 7066 w 494805"/>
                <a:gd name="connsiteY31" fmla="*/ 110711 h 605845"/>
                <a:gd name="connsiteX32" fmla="*/ 20994 w 494805"/>
                <a:gd name="connsiteY32" fmla="*/ 111120 h 605845"/>
                <a:gd name="connsiteX33" fmla="*/ 324532 w 494805"/>
                <a:gd name="connsiteY33" fmla="*/ 302076 h 605845"/>
                <a:gd name="connsiteX34" fmla="*/ 330881 w 494805"/>
                <a:gd name="connsiteY34" fmla="*/ 313633 h 605845"/>
                <a:gd name="connsiteX35" fmla="*/ 330881 w 494805"/>
                <a:gd name="connsiteY35" fmla="*/ 592140 h 605845"/>
                <a:gd name="connsiteX36" fmla="*/ 323917 w 494805"/>
                <a:gd name="connsiteY36" fmla="*/ 604106 h 605845"/>
                <a:gd name="connsiteX37" fmla="*/ 317261 w 494805"/>
                <a:gd name="connsiteY37" fmla="*/ 605845 h 605845"/>
                <a:gd name="connsiteX38" fmla="*/ 309990 w 494805"/>
                <a:gd name="connsiteY38" fmla="*/ 603697 h 605845"/>
                <a:gd name="connsiteX39" fmla="*/ 6452 w 494805"/>
                <a:gd name="connsiteY39" fmla="*/ 412844 h 605845"/>
                <a:gd name="connsiteX40" fmla="*/ 0 w 494805"/>
                <a:gd name="connsiteY40" fmla="*/ 401287 h 605845"/>
                <a:gd name="connsiteX41" fmla="*/ 0 w 494805"/>
                <a:gd name="connsiteY41" fmla="*/ 122678 h 605845"/>
                <a:gd name="connsiteX42" fmla="*/ 7066 w 494805"/>
                <a:gd name="connsiteY42" fmla="*/ 110711 h 605845"/>
                <a:gd name="connsiteX43" fmla="*/ 88994 w 494805"/>
                <a:gd name="connsiteY43" fmla="*/ 56196 h 605845"/>
                <a:gd name="connsiteX44" fmla="*/ 102924 w 494805"/>
                <a:gd name="connsiteY44" fmla="*/ 56605 h 605845"/>
                <a:gd name="connsiteX45" fmla="*/ 406527 w 494805"/>
                <a:gd name="connsiteY45" fmla="*/ 247560 h 605845"/>
                <a:gd name="connsiteX46" fmla="*/ 412878 w 494805"/>
                <a:gd name="connsiteY46" fmla="*/ 259015 h 605845"/>
                <a:gd name="connsiteX47" fmla="*/ 412878 w 494805"/>
                <a:gd name="connsiteY47" fmla="*/ 537624 h 605845"/>
                <a:gd name="connsiteX48" fmla="*/ 405913 w 494805"/>
                <a:gd name="connsiteY48" fmla="*/ 549591 h 605845"/>
                <a:gd name="connsiteX49" fmla="*/ 399255 w 494805"/>
                <a:gd name="connsiteY49" fmla="*/ 551227 h 605845"/>
                <a:gd name="connsiteX50" fmla="*/ 391982 w 494805"/>
                <a:gd name="connsiteY50" fmla="*/ 549181 h 605845"/>
                <a:gd name="connsiteX51" fmla="*/ 351010 w 494805"/>
                <a:gd name="connsiteY51" fmla="*/ 523407 h 605845"/>
                <a:gd name="connsiteX52" fmla="*/ 346708 w 494805"/>
                <a:gd name="connsiteY52" fmla="*/ 504588 h 605845"/>
                <a:gd name="connsiteX53" fmla="*/ 365555 w 494805"/>
                <a:gd name="connsiteY53" fmla="*/ 500292 h 605845"/>
                <a:gd name="connsiteX54" fmla="*/ 385632 w 494805"/>
                <a:gd name="connsiteY54" fmla="*/ 512975 h 605845"/>
                <a:gd name="connsiteX55" fmla="*/ 385632 w 494805"/>
                <a:gd name="connsiteY55" fmla="*/ 266584 h 605845"/>
                <a:gd name="connsiteX56" fmla="*/ 109275 w 494805"/>
                <a:gd name="connsiteY56" fmla="*/ 92812 h 605845"/>
                <a:gd name="connsiteX57" fmla="*/ 109275 w 494805"/>
                <a:gd name="connsiteY57" fmla="*/ 125848 h 605845"/>
                <a:gd name="connsiteX58" fmla="*/ 95652 w 494805"/>
                <a:gd name="connsiteY58" fmla="*/ 139451 h 605845"/>
                <a:gd name="connsiteX59" fmla="*/ 81926 w 494805"/>
                <a:gd name="connsiteY59" fmla="*/ 125848 h 605845"/>
                <a:gd name="connsiteX60" fmla="*/ 81926 w 494805"/>
                <a:gd name="connsiteY60" fmla="*/ 68162 h 605845"/>
                <a:gd name="connsiteX61" fmla="*/ 88994 w 494805"/>
                <a:gd name="connsiteY61" fmla="*/ 56196 h 605845"/>
                <a:gd name="connsiteX62" fmla="*/ 170921 w 494805"/>
                <a:gd name="connsiteY62" fmla="*/ 1720 h 605845"/>
                <a:gd name="connsiteX63" fmla="*/ 184851 w 494805"/>
                <a:gd name="connsiteY63" fmla="*/ 2129 h 605845"/>
                <a:gd name="connsiteX64" fmla="*/ 488454 w 494805"/>
                <a:gd name="connsiteY64" fmla="*/ 192982 h 605845"/>
                <a:gd name="connsiteX65" fmla="*/ 494805 w 494805"/>
                <a:gd name="connsiteY65" fmla="*/ 204539 h 605845"/>
                <a:gd name="connsiteX66" fmla="*/ 494805 w 494805"/>
                <a:gd name="connsiteY66" fmla="*/ 483148 h 605845"/>
                <a:gd name="connsiteX67" fmla="*/ 487840 w 494805"/>
                <a:gd name="connsiteY67" fmla="*/ 495115 h 605845"/>
                <a:gd name="connsiteX68" fmla="*/ 481182 w 494805"/>
                <a:gd name="connsiteY68" fmla="*/ 496751 h 605845"/>
                <a:gd name="connsiteX69" fmla="*/ 473909 w 494805"/>
                <a:gd name="connsiteY69" fmla="*/ 494705 h 605845"/>
                <a:gd name="connsiteX70" fmla="*/ 432937 w 494805"/>
                <a:gd name="connsiteY70" fmla="*/ 468931 h 605845"/>
                <a:gd name="connsiteX71" fmla="*/ 428635 w 494805"/>
                <a:gd name="connsiteY71" fmla="*/ 450112 h 605845"/>
                <a:gd name="connsiteX72" fmla="*/ 447482 w 494805"/>
                <a:gd name="connsiteY72" fmla="*/ 445816 h 605845"/>
                <a:gd name="connsiteX73" fmla="*/ 467559 w 494805"/>
                <a:gd name="connsiteY73" fmla="*/ 458396 h 605845"/>
                <a:gd name="connsiteX74" fmla="*/ 467559 w 494805"/>
                <a:gd name="connsiteY74" fmla="*/ 212108 h 605845"/>
                <a:gd name="connsiteX75" fmla="*/ 191202 w 494805"/>
                <a:gd name="connsiteY75" fmla="*/ 38336 h 605845"/>
                <a:gd name="connsiteX76" fmla="*/ 191202 w 494805"/>
                <a:gd name="connsiteY76" fmla="*/ 71372 h 605845"/>
                <a:gd name="connsiteX77" fmla="*/ 177579 w 494805"/>
                <a:gd name="connsiteY77" fmla="*/ 84975 h 605845"/>
                <a:gd name="connsiteX78" fmla="*/ 163853 w 494805"/>
                <a:gd name="connsiteY78" fmla="*/ 71372 h 605845"/>
                <a:gd name="connsiteX79" fmla="*/ 163853 w 494805"/>
                <a:gd name="connsiteY79" fmla="*/ 13584 h 605845"/>
                <a:gd name="connsiteX80" fmla="*/ 170921 w 494805"/>
                <a:gd name="connsiteY80" fmla="*/ 1720 h 60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94805" h="605845">
                  <a:moveTo>
                    <a:pt x="92587" y="334315"/>
                  </a:moveTo>
                  <a:cubicBezTo>
                    <a:pt x="95993" y="333534"/>
                    <a:pt x="99706" y="334046"/>
                    <a:pt x="102932" y="336041"/>
                  </a:cubicBezTo>
                  <a:lnTo>
                    <a:pt x="242635" y="423921"/>
                  </a:lnTo>
                  <a:cubicBezTo>
                    <a:pt x="248985" y="428013"/>
                    <a:pt x="250931" y="436402"/>
                    <a:pt x="246937" y="442745"/>
                  </a:cubicBezTo>
                  <a:cubicBezTo>
                    <a:pt x="244376" y="446837"/>
                    <a:pt x="239869" y="449190"/>
                    <a:pt x="235363" y="449190"/>
                  </a:cubicBezTo>
                  <a:cubicBezTo>
                    <a:pt x="232905" y="449190"/>
                    <a:pt x="230344" y="448474"/>
                    <a:pt x="228091" y="447042"/>
                  </a:cubicBezTo>
                  <a:lnTo>
                    <a:pt x="88388" y="359162"/>
                  </a:lnTo>
                  <a:cubicBezTo>
                    <a:pt x="81936" y="355172"/>
                    <a:pt x="80092" y="346681"/>
                    <a:pt x="84086" y="340338"/>
                  </a:cubicBezTo>
                  <a:cubicBezTo>
                    <a:pt x="86084" y="337166"/>
                    <a:pt x="89182" y="335095"/>
                    <a:pt x="92587" y="334315"/>
                  </a:cubicBezTo>
                  <a:close/>
                  <a:moveTo>
                    <a:pt x="182952" y="322915"/>
                  </a:moveTo>
                  <a:cubicBezTo>
                    <a:pt x="186370" y="322148"/>
                    <a:pt x="190084" y="322685"/>
                    <a:pt x="193259" y="324680"/>
                  </a:cubicBezTo>
                  <a:lnTo>
                    <a:pt x="242634" y="355784"/>
                  </a:lnTo>
                  <a:cubicBezTo>
                    <a:pt x="248985" y="359774"/>
                    <a:pt x="250931" y="368164"/>
                    <a:pt x="246936" y="374610"/>
                  </a:cubicBezTo>
                  <a:cubicBezTo>
                    <a:pt x="244375" y="378702"/>
                    <a:pt x="239868" y="380953"/>
                    <a:pt x="235361" y="380953"/>
                  </a:cubicBezTo>
                  <a:cubicBezTo>
                    <a:pt x="232902" y="380953"/>
                    <a:pt x="230341" y="380237"/>
                    <a:pt x="228088" y="378804"/>
                  </a:cubicBezTo>
                  <a:lnTo>
                    <a:pt x="178713" y="347803"/>
                  </a:lnTo>
                  <a:cubicBezTo>
                    <a:pt x="172362" y="343711"/>
                    <a:pt x="170416" y="335321"/>
                    <a:pt x="174411" y="328978"/>
                  </a:cubicBezTo>
                  <a:cubicBezTo>
                    <a:pt x="176408" y="325755"/>
                    <a:pt x="179533" y="323683"/>
                    <a:pt x="182952" y="322915"/>
                  </a:cubicBezTo>
                  <a:close/>
                  <a:moveTo>
                    <a:pt x="92579" y="266092"/>
                  </a:moveTo>
                  <a:cubicBezTo>
                    <a:pt x="95982" y="265324"/>
                    <a:pt x="99692" y="265861"/>
                    <a:pt x="102915" y="267908"/>
                  </a:cubicBezTo>
                  <a:lnTo>
                    <a:pt x="152247" y="298909"/>
                  </a:lnTo>
                  <a:cubicBezTo>
                    <a:pt x="158592" y="302899"/>
                    <a:pt x="160537" y="311391"/>
                    <a:pt x="156545" y="317735"/>
                  </a:cubicBezTo>
                  <a:cubicBezTo>
                    <a:pt x="153884" y="321827"/>
                    <a:pt x="149483" y="324078"/>
                    <a:pt x="144980" y="324078"/>
                  </a:cubicBezTo>
                  <a:cubicBezTo>
                    <a:pt x="142422" y="324078"/>
                    <a:pt x="139965" y="323464"/>
                    <a:pt x="137714" y="322032"/>
                  </a:cubicBezTo>
                  <a:lnTo>
                    <a:pt x="88382" y="290928"/>
                  </a:lnTo>
                  <a:cubicBezTo>
                    <a:pt x="81934" y="286938"/>
                    <a:pt x="80092" y="278548"/>
                    <a:pt x="84084" y="272103"/>
                  </a:cubicBezTo>
                  <a:cubicBezTo>
                    <a:pt x="86080" y="268931"/>
                    <a:pt x="89176" y="266859"/>
                    <a:pt x="92579" y="266092"/>
                  </a:cubicBezTo>
                  <a:close/>
                  <a:moveTo>
                    <a:pt x="27343" y="147430"/>
                  </a:moveTo>
                  <a:lnTo>
                    <a:pt x="27343" y="393718"/>
                  </a:lnTo>
                  <a:lnTo>
                    <a:pt x="303640" y="567490"/>
                  </a:lnTo>
                  <a:lnTo>
                    <a:pt x="303640" y="321100"/>
                  </a:lnTo>
                  <a:close/>
                  <a:moveTo>
                    <a:pt x="7066" y="110711"/>
                  </a:moveTo>
                  <a:cubicBezTo>
                    <a:pt x="11470" y="108359"/>
                    <a:pt x="16795" y="108461"/>
                    <a:pt x="20994" y="111120"/>
                  </a:cubicBezTo>
                  <a:lnTo>
                    <a:pt x="324532" y="302076"/>
                  </a:lnTo>
                  <a:cubicBezTo>
                    <a:pt x="328526" y="304531"/>
                    <a:pt x="330881" y="308929"/>
                    <a:pt x="330881" y="313633"/>
                  </a:cubicBezTo>
                  <a:lnTo>
                    <a:pt x="330881" y="592140"/>
                  </a:lnTo>
                  <a:cubicBezTo>
                    <a:pt x="330881" y="597151"/>
                    <a:pt x="328218" y="601754"/>
                    <a:pt x="323917" y="604106"/>
                  </a:cubicBezTo>
                  <a:cubicBezTo>
                    <a:pt x="321767" y="605231"/>
                    <a:pt x="319514" y="605845"/>
                    <a:pt x="317261" y="605845"/>
                  </a:cubicBezTo>
                  <a:cubicBezTo>
                    <a:pt x="314700" y="605845"/>
                    <a:pt x="312243" y="605129"/>
                    <a:pt x="309990" y="603697"/>
                  </a:cubicBezTo>
                  <a:lnTo>
                    <a:pt x="6452" y="412844"/>
                  </a:lnTo>
                  <a:cubicBezTo>
                    <a:pt x="2458" y="410287"/>
                    <a:pt x="0" y="405992"/>
                    <a:pt x="0" y="401287"/>
                  </a:cubicBezTo>
                  <a:lnTo>
                    <a:pt x="0" y="122678"/>
                  </a:lnTo>
                  <a:cubicBezTo>
                    <a:pt x="0" y="117666"/>
                    <a:pt x="2765" y="113166"/>
                    <a:pt x="7066" y="110711"/>
                  </a:cubicBezTo>
                  <a:close/>
                  <a:moveTo>
                    <a:pt x="88994" y="56196"/>
                  </a:moveTo>
                  <a:cubicBezTo>
                    <a:pt x="93398" y="53741"/>
                    <a:pt x="98725" y="53945"/>
                    <a:pt x="102924" y="56605"/>
                  </a:cubicBezTo>
                  <a:lnTo>
                    <a:pt x="406527" y="247560"/>
                  </a:lnTo>
                  <a:cubicBezTo>
                    <a:pt x="410522" y="250015"/>
                    <a:pt x="412878" y="254413"/>
                    <a:pt x="412878" y="259015"/>
                  </a:cubicBezTo>
                  <a:lnTo>
                    <a:pt x="412878" y="537624"/>
                  </a:lnTo>
                  <a:cubicBezTo>
                    <a:pt x="412878" y="542636"/>
                    <a:pt x="410215" y="547136"/>
                    <a:pt x="405913" y="549591"/>
                  </a:cubicBezTo>
                  <a:cubicBezTo>
                    <a:pt x="403762" y="550716"/>
                    <a:pt x="401508" y="551227"/>
                    <a:pt x="399255" y="551227"/>
                  </a:cubicBezTo>
                  <a:cubicBezTo>
                    <a:pt x="396694" y="551227"/>
                    <a:pt x="394236" y="550613"/>
                    <a:pt x="391982" y="549181"/>
                  </a:cubicBezTo>
                  <a:lnTo>
                    <a:pt x="351010" y="523407"/>
                  </a:lnTo>
                  <a:cubicBezTo>
                    <a:pt x="344659" y="519418"/>
                    <a:pt x="342713" y="511031"/>
                    <a:pt x="346708" y="504588"/>
                  </a:cubicBezTo>
                  <a:cubicBezTo>
                    <a:pt x="350805" y="498246"/>
                    <a:pt x="359205" y="496303"/>
                    <a:pt x="365555" y="500292"/>
                  </a:cubicBezTo>
                  <a:lnTo>
                    <a:pt x="385632" y="512975"/>
                  </a:lnTo>
                  <a:lnTo>
                    <a:pt x="385632" y="266584"/>
                  </a:lnTo>
                  <a:lnTo>
                    <a:pt x="109275" y="92812"/>
                  </a:lnTo>
                  <a:lnTo>
                    <a:pt x="109275" y="125848"/>
                  </a:lnTo>
                  <a:cubicBezTo>
                    <a:pt x="109275" y="133416"/>
                    <a:pt x="103129" y="139451"/>
                    <a:pt x="95652" y="139451"/>
                  </a:cubicBezTo>
                  <a:cubicBezTo>
                    <a:pt x="88072" y="139451"/>
                    <a:pt x="81926" y="133416"/>
                    <a:pt x="81926" y="125848"/>
                  </a:cubicBezTo>
                  <a:lnTo>
                    <a:pt x="81926" y="68162"/>
                  </a:lnTo>
                  <a:cubicBezTo>
                    <a:pt x="81926" y="63151"/>
                    <a:pt x="84692" y="58548"/>
                    <a:pt x="88994" y="56196"/>
                  </a:cubicBezTo>
                  <a:close/>
                  <a:moveTo>
                    <a:pt x="170921" y="1720"/>
                  </a:moveTo>
                  <a:cubicBezTo>
                    <a:pt x="175325" y="-735"/>
                    <a:pt x="180652" y="-531"/>
                    <a:pt x="184851" y="2129"/>
                  </a:cubicBezTo>
                  <a:lnTo>
                    <a:pt x="488454" y="192982"/>
                  </a:lnTo>
                  <a:cubicBezTo>
                    <a:pt x="492449" y="195539"/>
                    <a:pt x="494805" y="199834"/>
                    <a:pt x="494805" y="204539"/>
                  </a:cubicBezTo>
                  <a:lnTo>
                    <a:pt x="494805" y="483148"/>
                  </a:lnTo>
                  <a:cubicBezTo>
                    <a:pt x="494805" y="488057"/>
                    <a:pt x="492142" y="492660"/>
                    <a:pt x="487840" y="495115"/>
                  </a:cubicBezTo>
                  <a:cubicBezTo>
                    <a:pt x="485689" y="496240"/>
                    <a:pt x="483435" y="496751"/>
                    <a:pt x="481182" y="496751"/>
                  </a:cubicBezTo>
                  <a:cubicBezTo>
                    <a:pt x="478621" y="496751"/>
                    <a:pt x="476163" y="496035"/>
                    <a:pt x="473909" y="494705"/>
                  </a:cubicBezTo>
                  <a:lnTo>
                    <a:pt x="432937" y="468931"/>
                  </a:lnTo>
                  <a:cubicBezTo>
                    <a:pt x="426586" y="464942"/>
                    <a:pt x="424640" y="456453"/>
                    <a:pt x="428635" y="450112"/>
                  </a:cubicBezTo>
                  <a:cubicBezTo>
                    <a:pt x="432732" y="443770"/>
                    <a:pt x="441132" y="441827"/>
                    <a:pt x="447482" y="445816"/>
                  </a:cubicBezTo>
                  <a:lnTo>
                    <a:pt x="467559" y="458396"/>
                  </a:lnTo>
                  <a:lnTo>
                    <a:pt x="467559" y="212108"/>
                  </a:lnTo>
                  <a:lnTo>
                    <a:pt x="191202" y="38336"/>
                  </a:lnTo>
                  <a:lnTo>
                    <a:pt x="191202" y="71372"/>
                  </a:lnTo>
                  <a:cubicBezTo>
                    <a:pt x="191202" y="78838"/>
                    <a:pt x="185056" y="84975"/>
                    <a:pt x="177579" y="84975"/>
                  </a:cubicBezTo>
                  <a:cubicBezTo>
                    <a:pt x="169999" y="84975"/>
                    <a:pt x="163853" y="78838"/>
                    <a:pt x="163853" y="71372"/>
                  </a:cubicBezTo>
                  <a:lnTo>
                    <a:pt x="163853" y="13584"/>
                  </a:lnTo>
                  <a:cubicBezTo>
                    <a:pt x="163853" y="8675"/>
                    <a:pt x="166619" y="4072"/>
                    <a:pt x="170921" y="172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048671" name="文本框 2"/>
          <p:cNvSpPr txBox="1"/>
          <p:nvPr>
            <p:custDataLst>
              <p:tags r:id="rId56"/>
            </p:custDataLst>
          </p:nvPr>
        </p:nvSpPr>
        <p:spPr>
          <a:xfrm>
            <a:off x="1888490" y="1440180"/>
            <a:ext cx="1560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实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现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过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汉仪旗黑-50简" panose="00020600040101010101" pitchFamily="18" charset="-122"/>
            </a:endParaRPr>
          </a:p>
        </p:txBody>
      </p:sp>
      <p:pic>
        <p:nvPicPr>
          <p:cNvPr id="23561" name="图片 18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7365788" y="827193"/>
            <a:ext cx="1077384" cy="71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62" name="文本框 19"/>
          <p:cNvSpPr txBox="1"/>
          <p:nvPr>
            <p:custDataLst>
              <p:tags r:id="rId59"/>
            </p:custDataLst>
          </p:nvPr>
        </p:nvSpPr>
        <p:spPr>
          <a:xfrm>
            <a:off x="8443595" y="579755"/>
            <a:ext cx="3681095" cy="1207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lnSpc>
                <a:spcPct val="130000"/>
              </a:lnSpc>
            </a:pPr>
            <a:r>
              <a:rPr lang="zh-CN" altLang="en-US" sz="1860" b="1" dirty="0"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产品知识：领域产品知识</a:t>
            </a:r>
            <a:endParaRPr lang="zh-CN" altLang="en-US" sz="1860" b="1" dirty="0"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860" b="1" dirty="0"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共通能力：沟通协调能力</a:t>
            </a:r>
            <a:endParaRPr lang="zh-CN" altLang="en-US" sz="1860" b="1" dirty="0"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860" b="1" dirty="0"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进阶技能：SQL数据库应用能力</a:t>
            </a:r>
            <a:endParaRPr lang="zh-CN" altLang="en-US" sz="1860" b="1" dirty="0"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1048665" name="文本框 38"/>
          <p:cNvSpPr txBox="1"/>
          <p:nvPr>
            <p:custDataLst>
              <p:tags r:id="rId60"/>
            </p:custDataLst>
          </p:nvPr>
        </p:nvSpPr>
        <p:spPr>
          <a:xfrm>
            <a:off x="527050" y="2067560"/>
            <a:ext cx="9804400" cy="4620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1、第一次线上会议，与客户和泛微、新享顾问沟通，确认数据对接方式。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2、第二次线上会议，与客户及第三方</a:t>
            </a: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OA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系统实施顾问，沟通视图表结构，以及视图权限等。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 通过对</a:t>
            </a: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HR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系统各作业表结构间的了解，与客户确定需要使用的数据表；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 明确视图目的，以便正确地从结构表中筛选数据；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 确认需新建的SQL账号数量，以及视图的权限；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 给客户出具需求确认书，并请业务走合同签订流程。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3、客户签回需求确认书后，设计视图查询，在</a:t>
            </a: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数据库中编写视图定义语句；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视图包含：公司部门、员工信息、职位变动、员工兼职、职务、职位、职等、核决层级、人员状态等。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4、测试视图：在创建视图后，使用测试数据验证视图是否按照预期输出数据。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5、交付视图，客户进行验收，请客户签回对账单，协助业务追款。</a:t>
            </a:r>
            <a:endParaRPr lang="zh-CN" altLang="en-US" sz="14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1"/>
          <a:srcRect t="2379"/>
          <a:stretch>
            <a:fillRect/>
          </a:stretch>
        </p:blipFill>
        <p:spPr>
          <a:xfrm>
            <a:off x="7423785" y="0"/>
            <a:ext cx="4194810" cy="4925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2"/>
            </p:custDataLst>
          </p:nvPr>
        </p:nvPicPr>
        <p:blipFill>
          <a:blip r:embed="rId63"/>
          <a:srcRect l="18050" r="14928"/>
          <a:stretch>
            <a:fillRect/>
          </a:stretch>
        </p:blipFill>
        <p:spPr>
          <a:xfrm>
            <a:off x="4660900" y="0"/>
            <a:ext cx="2869565" cy="50018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4"/>
          <a:srcRect l="1987" t="6047" b="3962"/>
          <a:stretch>
            <a:fillRect/>
          </a:stretch>
        </p:blipFill>
        <p:spPr>
          <a:xfrm>
            <a:off x="454025" y="-43180"/>
            <a:ext cx="4292600" cy="4904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5"/>
          <a:srcRect l="6668" t="-660" r="3657" b="2702"/>
          <a:stretch>
            <a:fillRect/>
          </a:stretch>
        </p:blipFill>
        <p:spPr>
          <a:xfrm rot="5400000">
            <a:off x="3324860" y="-847090"/>
            <a:ext cx="4671060" cy="10267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5325" y="4523741"/>
            <a:ext cx="4082415" cy="1950084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pic>
        <p:nvPicPr>
          <p:cNvPr id="6" name="http://photo-static-api.fotomore.com/creative/vcg/400/new/VCG41N1041712616.jpg" descr="templates\picture_hover\&amp;pky97203089951&amp;"/>
          <p:cNvPicPr>
            <a:picLocks noChangeAspect="1"/>
          </p:cNvPicPr>
          <p:nvPr/>
        </p:nvPicPr>
        <p:blipFill>
          <a:blip r:embed="rId2"/>
          <a:srcRect l="12880" t="15750" r="22784" b="38944"/>
          <a:stretch>
            <a:fillRect/>
          </a:stretch>
        </p:blipFill>
        <p:spPr>
          <a:xfrm>
            <a:off x="821690" y="4638040"/>
            <a:ext cx="4059555" cy="1958975"/>
          </a:xfrm>
          <a:prstGeom prst="rect">
            <a:avLst/>
          </a:prstGeom>
        </p:spPr>
      </p:pic>
      <p:sp>
        <p:nvSpPr>
          <p:cNvPr id="21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5325" y="2117725"/>
            <a:ext cx="4082415" cy="1950084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pic>
        <p:nvPicPr>
          <p:cNvPr id="3" name="http://photo-static-api.fotomore.com/creative/vcg/400/new/VCG41N944390192.jpg" descr="templates\picture_hover\&amp;pky97203088529&amp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5" y="2236470"/>
            <a:ext cx="4058920" cy="1957705"/>
          </a:xfrm>
          <a:prstGeom prst="rect">
            <a:avLst/>
          </a:prstGeom>
        </p:spPr>
      </p:pic>
      <p:sp>
        <p:nvSpPr>
          <p:cNvPr id="1048616" name="文本框 102"/>
          <p:cNvSpPr txBox="1"/>
          <p:nvPr>
            <p:custDataLst>
              <p:tags r:id="rId5"/>
            </p:custDataLst>
          </p:nvPr>
        </p:nvSpPr>
        <p:spPr>
          <a:xfrm>
            <a:off x="1442720" y="511175"/>
            <a:ext cx="6812280" cy="568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项目一</a:t>
            </a:r>
            <a:r>
              <a:rPr lang="en-US" altLang="zh-CN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常州承芯半导体有限公司</a:t>
            </a:r>
            <a:endParaRPr lang="en-US" altLang="zh-CN" sz="2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845820" y="579755"/>
            <a:ext cx="407670" cy="388620"/>
          </a:xfrm>
          <a:prstGeom prst="diamond">
            <a:avLst/>
          </a:prstGeom>
          <a:solidFill>
            <a:srgbClr val="D0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菱形 4"/>
          <p:cNvSpPr/>
          <p:nvPr>
            <p:custDataLst>
              <p:tags r:id="rId6"/>
            </p:custDataLst>
          </p:nvPr>
        </p:nvSpPr>
        <p:spPr>
          <a:xfrm>
            <a:off x="1031240" y="579755"/>
            <a:ext cx="411480" cy="391795"/>
          </a:xfrm>
          <a:prstGeom prst="diamond">
            <a:avLst/>
          </a:prstGeom>
          <a:solidFill>
            <a:srgbClr val="F2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56950" y="2423795"/>
            <a:ext cx="641580" cy="1337944"/>
          </a:xfrm>
          <a:prstGeom prst="rect">
            <a:avLst/>
          </a:prstGeom>
          <a:gradFill>
            <a:gsLst>
              <a:gs pos="0">
                <a:srgbClr val="D9362D"/>
              </a:gs>
              <a:gs pos="100000">
                <a:srgbClr val="F46F55"/>
              </a:gs>
            </a:gsLst>
            <a:lin ang="2700000" scaled="0"/>
          </a:gra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>
            <p:custDataLst>
              <p:tags r:id="rId8"/>
            </p:custDataLst>
          </p:nvPr>
        </p:nvSpPr>
        <p:spPr>
          <a:xfrm rot="16200000">
            <a:off x="4263139" y="2892711"/>
            <a:ext cx="1029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anose="02010600030101010101" pitchFamily="18" charset="-122"/>
                <a:sym typeface="未来荧黑 Normal" panose="020B0400000000000000" pitchFamily="34" charset="-122"/>
              </a:rPr>
              <a:t>One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26" name="稻壳儿春秋广告/盗版必究        原创来源：http://chn.docer.com/works?userid=199329941#!/work_time"/>
          <p:cNvSpPr txBox="1"/>
          <p:nvPr>
            <p:custDataLst>
              <p:tags r:id="rId9"/>
            </p:custDataLst>
          </p:nvPr>
        </p:nvSpPr>
        <p:spPr>
          <a:xfrm>
            <a:off x="5502958" y="2223686"/>
            <a:ext cx="17693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客户效益</a:t>
            </a:r>
            <a:endParaRPr lang="zh-CN" altLang="en-US" sz="2000" b="1" dirty="0">
              <a:gradFill>
                <a:gsLst>
                  <a:gs pos="0">
                    <a:srgbClr val="ED3760"/>
                  </a:gs>
                  <a:gs pos="100000">
                    <a:srgbClr val="F46F55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27" name="稻壳儿春秋广告/盗版必究        原创来源：http://chn.docer.com/works?userid=199329941#!/work_time"/>
          <p:cNvSpPr txBox="1"/>
          <p:nvPr>
            <p:custDataLst>
              <p:tags r:id="rId10"/>
            </p:custDataLst>
          </p:nvPr>
        </p:nvSpPr>
        <p:spPr>
          <a:xfrm>
            <a:off x="5369560" y="2649220"/>
            <a:ext cx="65944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在泛微和新享OA系统中，实现了和HR系统组织人员等信息的精确实时互通，避免了数据重复录入更新，提高了工作效率；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l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通过视图实现系统间数据传输，灵活性高，便于后期调整。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稻壳儿春秋广告/盗版必究        原创来源：http://chn.docer.com/works?userid=199329941#!/work_time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456950" y="4829811"/>
            <a:ext cx="641580" cy="1337944"/>
          </a:xfrm>
          <a:prstGeom prst="rect">
            <a:avLst/>
          </a:prstGeom>
          <a:gradFill>
            <a:gsLst>
              <a:gs pos="0">
                <a:srgbClr val="D9362D"/>
              </a:gs>
              <a:gs pos="100000">
                <a:srgbClr val="F46F55"/>
              </a:gs>
            </a:gsLst>
            <a:lin ang="2700000" scaled="0"/>
          </a:gradFill>
          <a:ln w="28575"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9" name="稻壳儿春秋广告/盗版必究        原创来源：http://chn.docer.com/works?userid=199329941#!/work_time"/>
          <p:cNvSpPr txBox="1"/>
          <p:nvPr>
            <p:custDataLst>
              <p:tags r:id="rId12"/>
            </p:custDataLst>
          </p:nvPr>
        </p:nvSpPr>
        <p:spPr>
          <a:xfrm rot="16200000">
            <a:off x="4263139" y="5298727"/>
            <a:ext cx="1029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anose="02010600030101010101" pitchFamily="18" charset="-122"/>
                <a:sym typeface="未来荧黑 Normal" panose="020B0400000000000000" pitchFamily="34" charset="-122"/>
              </a:rPr>
              <a:t>Two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 txBox="1"/>
          <p:nvPr>
            <p:custDataLst>
              <p:tags r:id="rId13"/>
            </p:custDataLst>
          </p:nvPr>
        </p:nvSpPr>
        <p:spPr>
          <a:xfrm>
            <a:off x="5502958" y="4237907"/>
            <a:ext cx="17693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汉仪旗黑-50简" panose="00020600040101010101" pitchFamily="18" charset="-122"/>
              </a:rPr>
              <a:t>个人成长</a:t>
            </a:r>
            <a:endParaRPr lang="zh-CN" altLang="en-US" sz="2000" b="1" dirty="0">
              <a:gradFill>
                <a:gsLst>
                  <a:gs pos="0">
                    <a:srgbClr val="ED3760"/>
                  </a:gs>
                  <a:gs pos="100000">
                    <a:srgbClr val="F46F55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anose="02010600030101010101" pitchFamily="18" charset="-122"/>
              <a:sym typeface="未来荧黑 Normal" panose="020B0400000000000000" pitchFamily="34" charset="-122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 txBox="1"/>
          <p:nvPr>
            <p:custDataLst>
              <p:tags r:id="rId14"/>
            </p:custDataLst>
          </p:nvPr>
        </p:nvSpPr>
        <p:spPr>
          <a:xfrm>
            <a:off x="5433060" y="4554220"/>
            <a:ext cx="6689090" cy="2042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从被动接受需求规格，到熟练运用</a:t>
            </a:r>
            <a:r>
              <a:rPr lang="en-US" altLang="zh-CN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HRM</a:t>
            </a: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系统知识，与客户独立沟通需求，推进需求明确，完成视图验收；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在查找资料后，掌握了视图的使用，提高了</a:t>
            </a:r>
            <a:r>
              <a:rPr lang="en-US" altLang="zh-CN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SQL</a:t>
            </a: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编写能力；</a:t>
            </a:r>
            <a:endParaRPr lang="zh-CN" altLang="en-US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marR="0" lvl="0" indent="-285750" algn="l" defTabSz="914400" rtl="0" fontAlgn="auto">
              <a:lnSpc>
                <a:spcPct val="2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完整</a:t>
            </a: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参与了从个案</a:t>
            </a: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合同签订</a:t>
            </a:r>
            <a:r>
              <a:rPr lang="en-US" altLang="zh-CN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个案交付</a:t>
            </a:r>
            <a:r>
              <a:rPr lang="en-US" altLang="zh-CN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个案验收</a:t>
            </a:r>
            <a:r>
              <a:rPr lang="en-US" altLang="zh-CN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1400" dirty="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个案收款的整个流程，提高了个人增值价值；</a:t>
            </a:r>
            <a:endParaRPr lang="en-US" altLang="zh-CN" sz="1400" dirty="0">
              <a:gradFill>
                <a:gsLst>
                  <a:gs pos="19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: 圆角 12"/>
          <p:cNvSpPr/>
          <p:nvPr>
            <p:custDataLst>
              <p:tags r:id="rId15"/>
            </p:custDataLst>
          </p:nvPr>
        </p:nvSpPr>
        <p:spPr>
          <a:xfrm>
            <a:off x="535305" y="1301115"/>
            <a:ext cx="3011170" cy="623570"/>
          </a:xfrm>
          <a:prstGeom prst="roundRect">
            <a:avLst>
              <a:gd name="adj" fmla="val 50000"/>
            </a:avLst>
          </a:prstGeom>
          <a:solidFill>
            <a:srgbClr val="D9362D"/>
          </a:solidFill>
          <a:ln>
            <a:noFill/>
          </a:ln>
          <a:effectLst>
            <a:outerShdw blurRad="317500" dist="635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540000" rIns="180000" bIns="396000" rtlCol="0" anchor="t"/>
          <a:p>
            <a:pPr algn="ctr">
              <a:lnSpc>
                <a:spcPct val="130000"/>
              </a:lnSpc>
              <a:spcBef>
                <a:spcPts val="1000"/>
              </a:spcBef>
            </a:pPr>
            <a:endParaRPr lang="en-US" altLang="zh-CN" sz="1000" dirty="0">
              <a:solidFill>
                <a:schemeClr val="tx1">
                  <a:alpha val="80000"/>
                </a:schemeClr>
              </a:solidFill>
              <a:latin typeface="汉仪旗黑-50简" panose="00020600040101010101" pitchFamily="18" charset="-122"/>
              <a:ea typeface="汉仪旗黑-50简" panose="00020600040101010101" pitchFamily="18" charset="-122"/>
              <a:sym typeface="汉仪旗黑-50简" panose="00020600040101010101" pitchFamily="18" charset="-122"/>
            </a:endParaRPr>
          </a:p>
        </p:txBody>
      </p:sp>
      <p:grpSp>
        <p:nvGrpSpPr>
          <p:cNvPr id="33" name="组合 5"/>
          <p:cNvGrpSpPr/>
          <p:nvPr/>
        </p:nvGrpSpPr>
        <p:grpSpPr>
          <a:xfrm>
            <a:off x="719323" y="1205728"/>
            <a:ext cx="796130" cy="796130"/>
            <a:chOff x="923793" y="1755140"/>
            <a:chExt cx="914400" cy="914400"/>
          </a:xfrm>
        </p:grpSpPr>
        <p:sp>
          <p:nvSpPr>
            <p:cNvPr id="34" name="椭圆 6"/>
            <p:cNvSpPr/>
            <p:nvPr>
              <p:custDataLst>
                <p:tags r:id="rId16"/>
              </p:custDataLst>
            </p:nvPr>
          </p:nvSpPr>
          <p:spPr>
            <a:xfrm>
              <a:off x="923793" y="175514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three-presentation-cards_82220"/>
            <p:cNvSpPr/>
            <p:nvPr>
              <p:custDataLst>
                <p:tags r:id="rId17"/>
              </p:custDataLst>
            </p:nvPr>
          </p:nvSpPr>
          <p:spPr>
            <a:xfrm>
              <a:off x="1166312" y="1926590"/>
              <a:ext cx="445008" cy="544873"/>
            </a:xfrm>
            <a:custGeom>
              <a:avLst/>
              <a:gdLst>
                <a:gd name="connsiteX0" fmla="*/ 92587 w 494805"/>
                <a:gd name="connsiteY0" fmla="*/ 334315 h 605845"/>
                <a:gd name="connsiteX1" fmla="*/ 102932 w 494805"/>
                <a:gd name="connsiteY1" fmla="*/ 336041 h 605845"/>
                <a:gd name="connsiteX2" fmla="*/ 242635 w 494805"/>
                <a:gd name="connsiteY2" fmla="*/ 423921 h 605845"/>
                <a:gd name="connsiteX3" fmla="*/ 246937 w 494805"/>
                <a:gd name="connsiteY3" fmla="*/ 442745 h 605845"/>
                <a:gd name="connsiteX4" fmla="*/ 235363 w 494805"/>
                <a:gd name="connsiteY4" fmla="*/ 449190 h 605845"/>
                <a:gd name="connsiteX5" fmla="*/ 228091 w 494805"/>
                <a:gd name="connsiteY5" fmla="*/ 447042 h 605845"/>
                <a:gd name="connsiteX6" fmla="*/ 88388 w 494805"/>
                <a:gd name="connsiteY6" fmla="*/ 359162 h 605845"/>
                <a:gd name="connsiteX7" fmla="*/ 84086 w 494805"/>
                <a:gd name="connsiteY7" fmla="*/ 340338 h 605845"/>
                <a:gd name="connsiteX8" fmla="*/ 92587 w 494805"/>
                <a:gd name="connsiteY8" fmla="*/ 334315 h 605845"/>
                <a:gd name="connsiteX9" fmla="*/ 182952 w 494805"/>
                <a:gd name="connsiteY9" fmla="*/ 322915 h 605845"/>
                <a:gd name="connsiteX10" fmla="*/ 193259 w 494805"/>
                <a:gd name="connsiteY10" fmla="*/ 324680 h 605845"/>
                <a:gd name="connsiteX11" fmla="*/ 242634 w 494805"/>
                <a:gd name="connsiteY11" fmla="*/ 355784 h 605845"/>
                <a:gd name="connsiteX12" fmla="*/ 246936 w 494805"/>
                <a:gd name="connsiteY12" fmla="*/ 374610 h 605845"/>
                <a:gd name="connsiteX13" fmla="*/ 235361 w 494805"/>
                <a:gd name="connsiteY13" fmla="*/ 380953 h 605845"/>
                <a:gd name="connsiteX14" fmla="*/ 228088 w 494805"/>
                <a:gd name="connsiteY14" fmla="*/ 378804 h 605845"/>
                <a:gd name="connsiteX15" fmla="*/ 178713 w 494805"/>
                <a:gd name="connsiteY15" fmla="*/ 347803 h 605845"/>
                <a:gd name="connsiteX16" fmla="*/ 174411 w 494805"/>
                <a:gd name="connsiteY16" fmla="*/ 328978 h 605845"/>
                <a:gd name="connsiteX17" fmla="*/ 182952 w 494805"/>
                <a:gd name="connsiteY17" fmla="*/ 322915 h 605845"/>
                <a:gd name="connsiteX18" fmla="*/ 92579 w 494805"/>
                <a:gd name="connsiteY18" fmla="*/ 266092 h 605845"/>
                <a:gd name="connsiteX19" fmla="*/ 102915 w 494805"/>
                <a:gd name="connsiteY19" fmla="*/ 267908 h 605845"/>
                <a:gd name="connsiteX20" fmla="*/ 152247 w 494805"/>
                <a:gd name="connsiteY20" fmla="*/ 298909 h 605845"/>
                <a:gd name="connsiteX21" fmla="*/ 156545 w 494805"/>
                <a:gd name="connsiteY21" fmla="*/ 317735 h 605845"/>
                <a:gd name="connsiteX22" fmla="*/ 144980 w 494805"/>
                <a:gd name="connsiteY22" fmla="*/ 324078 h 605845"/>
                <a:gd name="connsiteX23" fmla="*/ 137714 w 494805"/>
                <a:gd name="connsiteY23" fmla="*/ 322032 h 605845"/>
                <a:gd name="connsiteX24" fmla="*/ 88382 w 494805"/>
                <a:gd name="connsiteY24" fmla="*/ 290928 h 605845"/>
                <a:gd name="connsiteX25" fmla="*/ 84084 w 494805"/>
                <a:gd name="connsiteY25" fmla="*/ 272103 h 605845"/>
                <a:gd name="connsiteX26" fmla="*/ 92579 w 494805"/>
                <a:gd name="connsiteY26" fmla="*/ 266092 h 605845"/>
                <a:gd name="connsiteX27" fmla="*/ 27343 w 494805"/>
                <a:gd name="connsiteY27" fmla="*/ 147430 h 605845"/>
                <a:gd name="connsiteX28" fmla="*/ 27343 w 494805"/>
                <a:gd name="connsiteY28" fmla="*/ 393718 h 605845"/>
                <a:gd name="connsiteX29" fmla="*/ 303640 w 494805"/>
                <a:gd name="connsiteY29" fmla="*/ 567490 h 605845"/>
                <a:gd name="connsiteX30" fmla="*/ 303640 w 494805"/>
                <a:gd name="connsiteY30" fmla="*/ 321100 h 605845"/>
                <a:gd name="connsiteX31" fmla="*/ 7066 w 494805"/>
                <a:gd name="connsiteY31" fmla="*/ 110711 h 605845"/>
                <a:gd name="connsiteX32" fmla="*/ 20994 w 494805"/>
                <a:gd name="connsiteY32" fmla="*/ 111120 h 605845"/>
                <a:gd name="connsiteX33" fmla="*/ 324532 w 494805"/>
                <a:gd name="connsiteY33" fmla="*/ 302076 h 605845"/>
                <a:gd name="connsiteX34" fmla="*/ 330881 w 494805"/>
                <a:gd name="connsiteY34" fmla="*/ 313633 h 605845"/>
                <a:gd name="connsiteX35" fmla="*/ 330881 w 494805"/>
                <a:gd name="connsiteY35" fmla="*/ 592140 h 605845"/>
                <a:gd name="connsiteX36" fmla="*/ 323917 w 494805"/>
                <a:gd name="connsiteY36" fmla="*/ 604106 h 605845"/>
                <a:gd name="connsiteX37" fmla="*/ 317261 w 494805"/>
                <a:gd name="connsiteY37" fmla="*/ 605845 h 605845"/>
                <a:gd name="connsiteX38" fmla="*/ 309990 w 494805"/>
                <a:gd name="connsiteY38" fmla="*/ 603697 h 605845"/>
                <a:gd name="connsiteX39" fmla="*/ 6452 w 494805"/>
                <a:gd name="connsiteY39" fmla="*/ 412844 h 605845"/>
                <a:gd name="connsiteX40" fmla="*/ 0 w 494805"/>
                <a:gd name="connsiteY40" fmla="*/ 401287 h 605845"/>
                <a:gd name="connsiteX41" fmla="*/ 0 w 494805"/>
                <a:gd name="connsiteY41" fmla="*/ 122678 h 605845"/>
                <a:gd name="connsiteX42" fmla="*/ 7066 w 494805"/>
                <a:gd name="connsiteY42" fmla="*/ 110711 h 605845"/>
                <a:gd name="connsiteX43" fmla="*/ 88994 w 494805"/>
                <a:gd name="connsiteY43" fmla="*/ 56196 h 605845"/>
                <a:gd name="connsiteX44" fmla="*/ 102924 w 494805"/>
                <a:gd name="connsiteY44" fmla="*/ 56605 h 605845"/>
                <a:gd name="connsiteX45" fmla="*/ 406527 w 494805"/>
                <a:gd name="connsiteY45" fmla="*/ 247560 h 605845"/>
                <a:gd name="connsiteX46" fmla="*/ 412878 w 494805"/>
                <a:gd name="connsiteY46" fmla="*/ 259015 h 605845"/>
                <a:gd name="connsiteX47" fmla="*/ 412878 w 494805"/>
                <a:gd name="connsiteY47" fmla="*/ 537624 h 605845"/>
                <a:gd name="connsiteX48" fmla="*/ 405913 w 494805"/>
                <a:gd name="connsiteY48" fmla="*/ 549591 h 605845"/>
                <a:gd name="connsiteX49" fmla="*/ 399255 w 494805"/>
                <a:gd name="connsiteY49" fmla="*/ 551227 h 605845"/>
                <a:gd name="connsiteX50" fmla="*/ 391982 w 494805"/>
                <a:gd name="connsiteY50" fmla="*/ 549181 h 605845"/>
                <a:gd name="connsiteX51" fmla="*/ 351010 w 494805"/>
                <a:gd name="connsiteY51" fmla="*/ 523407 h 605845"/>
                <a:gd name="connsiteX52" fmla="*/ 346708 w 494805"/>
                <a:gd name="connsiteY52" fmla="*/ 504588 h 605845"/>
                <a:gd name="connsiteX53" fmla="*/ 365555 w 494805"/>
                <a:gd name="connsiteY53" fmla="*/ 500292 h 605845"/>
                <a:gd name="connsiteX54" fmla="*/ 385632 w 494805"/>
                <a:gd name="connsiteY54" fmla="*/ 512975 h 605845"/>
                <a:gd name="connsiteX55" fmla="*/ 385632 w 494805"/>
                <a:gd name="connsiteY55" fmla="*/ 266584 h 605845"/>
                <a:gd name="connsiteX56" fmla="*/ 109275 w 494805"/>
                <a:gd name="connsiteY56" fmla="*/ 92812 h 605845"/>
                <a:gd name="connsiteX57" fmla="*/ 109275 w 494805"/>
                <a:gd name="connsiteY57" fmla="*/ 125848 h 605845"/>
                <a:gd name="connsiteX58" fmla="*/ 95652 w 494805"/>
                <a:gd name="connsiteY58" fmla="*/ 139451 h 605845"/>
                <a:gd name="connsiteX59" fmla="*/ 81926 w 494805"/>
                <a:gd name="connsiteY59" fmla="*/ 125848 h 605845"/>
                <a:gd name="connsiteX60" fmla="*/ 81926 w 494805"/>
                <a:gd name="connsiteY60" fmla="*/ 68162 h 605845"/>
                <a:gd name="connsiteX61" fmla="*/ 88994 w 494805"/>
                <a:gd name="connsiteY61" fmla="*/ 56196 h 605845"/>
                <a:gd name="connsiteX62" fmla="*/ 170921 w 494805"/>
                <a:gd name="connsiteY62" fmla="*/ 1720 h 605845"/>
                <a:gd name="connsiteX63" fmla="*/ 184851 w 494805"/>
                <a:gd name="connsiteY63" fmla="*/ 2129 h 605845"/>
                <a:gd name="connsiteX64" fmla="*/ 488454 w 494805"/>
                <a:gd name="connsiteY64" fmla="*/ 192982 h 605845"/>
                <a:gd name="connsiteX65" fmla="*/ 494805 w 494805"/>
                <a:gd name="connsiteY65" fmla="*/ 204539 h 605845"/>
                <a:gd name="connsiteX66" fmla="*/ 494805 w 494805"/>
                <a:gd name="connsiteY66" fmla="*/ 483148 h 605845"/>
                <a:gd name="connsiteX67" fmla="*/ 487840 w 494805"/>
                <a:gd name="connsiteY67" fmla="*/ 495115 h 605845"/>
                <a:gd name="connsiteX68" fmla="*/ 481182 w 494805"/>
                <a:gd name="connsiteY68" fmla="*/ 496751 h 605845"/>
                <a:gd name="connsiteX69" fmla="*/ 473909 w 494805"/>
                <a:gd name="connsiteY69" fmla="*/ 494705 h 605845"/>
                <a:gd name="connsiteX70" fmla="*/ 432937 w 494805"/>
                <a:gd name="connsiteY70" fmla="*/ 468931 h 605845"/>
                <a:gd name="connsiteX71" fmla="*/ 428635 w 494805"/>
                <a:gd name="connsiteY71" fmla="*/ 450112 h 605845"/>
                <a:gd name="connsiteX72" fmla="*/ 447482 w 494805"/>
                <a:gd name="connsiteY72" fmla="*/ 445816 h 605845"/>
                <a:gd name="connsiteX73" fmla="*/ 467559 w 494805"/>
                <a:gd name="connsiteY73" fmla="*/ 458396 h 605845"/>
                <a:gd name="connsiteX74" fmla="*/ 467559 w 494805"/>
                <a:gd name="connsiteY74" fmla="*/ 212108 h 605845"/>
                <a:gd name="connsiteX75" fmla="*/ 191202 w 494805"/>
                <a:gd name="connsiteY75" fmla="*/ 38336 h 605845"/>
                <a:gd name="connsiteX76" fmla="*/ 191202 w 494805"/>
                <a:gd name="connsiteY76" fmla="*/ 71372 h 605845"/>
                <a:gd name="connsiteX77" fmla="*/ 177579 w 494805"/>
                <a:gd name="connsiteY77" fmla="*/ 84975 h 605845"/>
                <a:gd name="connsiteX78" fmla="*/ 163853 w 494805"/>
                <a:gd name="connsiteY78" fmla="*/ 71372 h 605845"/>
                <a:gd name="connsiteX79" fmla="*/ 163853 w 494805"/>
                <a:gd name="connsiteY79" fmla="*/ 13584 h 605845"/>
                <a:gd name="connsiteX80" fmla="*/ 170921 w 494805"/>
                <a:gd name="connsiteY80" fmla="*/ 1720 h 60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94805" h="605845">
                  <a:moveTo>
                    <a:pt x="92587" y="334315"/>
                  </a:moveTo>
                  <a:cubicBezTo>
                    <a:pt x="95993" y="333534"/>
                    <a:pt x="99706" y="334046"/>
                    <a:pt x="102932" y="336041"/>
                  </a:cubicBezTo>
                  <a:lnTo>
                    <a:pt x="242635" y="423921"/>
                  </a:lnTo>
                  <a:cubicBezTo>
                    <a:pt x="248985" y="428013"/>
                    <a:pt x="250931" y="436402"/>
                    <a:pt x="246937" y="442745"/>
                  </a:cubicBezTo>
                  <a:cubicBezTo>
                    <a:pt x="244376" y="446837"/>
                    <a:pt x="239869" y="449190"/>
                    <a:pt x="235363" y="449190"/>
                  </a:cubicBezTo>
                  <a:cubicBezTo>
                    <a:pt x="232905" y="449190"/>
                    <a:pt x="230344" y="448474"/>
                    <a:pt x="228091" y="447042"/>
                  </a:cubicBezTo>
                  <a:lnTo>
                    <a:pt x="88388" y="359162"/>
                  </a:lnTo>
                  <a:cubicBezTo>
                    <a:pt x="81936" y="355172"/>
                    <a:pt x="80092" y="346681"/>
                    <a:pt x="84086" y="340338"/>
                  </a:cubicBezTo>
                  <a:cubicBezTo>
                    <a:pt x="86084" y="337166"/>
                    <a:pt x="89182" y="335095"/>
                    <a:pt x="92587" y="334315"/>
                  </a:cubicBezTo>
                  <a:close/>
                  <a:moveTo>
                    <a:pt x="182952" y="322915"/>
                  </a:moveTo>
                  <a:cubicBezTo>
                    <a:pt x="186370" y="322148"/>
                    <a:pt x="190084" y="322685"/>
                    <a:pt x="193259" y="324680"/>
                  </a:cubicBezTo>
                  <a:lnTo>
                    <a:pt x="242634" y="355784"/>
                  </a:lnTo>
                  <a:cubicBezTo>
                    <a:pt x="248985" y="359774"/>
                    <a:pt x="250931" y="368164"/>
                    <a:pt x="246936" y="374610"/>
                  </a:cubicBezTo>
                  <a:cubicBezTo>
                    <a:pt x="244375" y="378702"/>
                    <a:pt x="239868" y="380953"/>
                    <a:pt x="235361" y="380953"/>
                  </a:cubicBezTo>
                  <a:cubicBezTo>
                    <a:pt x="232902" y="380953"/>
                    <a:pt x="230341" y="380237"/>
                    <a:pt x="228088" y="378804"/>
                  </a:cubicBezTo>
                  <a:lnTo>
                    <a:pt x="178713" y="347803"/>
                  </a:lnTo>
                  <a:cubicBezTo>
                    <a:pt x="172362" y="343711"/>
                    <a:pt x="170416" y="335321"/>
                    <a:pt x="174411" y="328978"/>
                  </a:cubicBezTo>
                  <a:cubicBezTo>
                    <a:pt x="176408" y="325755"/>
                    <a:pt x="179533" y="323683"/>
                    <a:pt x="182952" y="322915"/>
                  </a:cubicBezTo>
                  <a:close/>
                  <a:moveTo>
                    <a:pt x="92579" y="266092"/>
                  </a:moveTo>
                  <a:cubicBezTo>
                    <a:pt x="95982" y="265324"/>
                    <a:pt x="99692" y="265861"/>
                    <a:pt x="102915" y="267908"/>
                  </a:cubicBezTo>
                  <a:lnTo>
                    <a:pt x="152247" y="298909"/>
                  </a:lnTo>
                  <a:cubicBezTo>
                    <a:pt x="158592" y="302899"/>
                    <a:pt x="160537" y="311391"/>
                    <a:pt x="156545" y="317735"/>
                  </a:cubicBezTo>
                  <a:cubicBezTo>
                    <a:pt x="153884" y="321827"/>
                    <a:pt x="149483" y="324078"/>
                    <a:pt x="144980" y="324078"/>
                  </a:cubicBezTo>
                  <a:cubicBezTo>
                    <a:pt x="142422" y="324078"/>
                    <a:pt x="139965" y="323464"/>
                    <a:pt x="137714" y="322032"/>
                  </a:cubicBezTo>
                  <a:lnTo>
                    <a:pt x="88382" y="290928"/>
                  </a:lnTo>
                  <a:cubicBezTo>
                    <a:pt x="81934" y="286938"/>
                    <a:pt x="80092" y="278548"/>
                    <a:pt x="84084" y="272103"/>
                  </a:cubicBezTo>
                  <a:cubicBezTo>
                    <a:pt x="86080" y="268931"/>
                    <a:pt x="89176" y="266859"/>
                    <a:pt x="92579" y="266092"/>
                  </a:cubicBezTo>
                  <a:close/>
                  <a:moveTo>
                    <a:pt x="27343" y="147430"/>
                  </a:moveTo>
                  <a:lnTo>
                    <a:pt x="27343" y="393718"/>
                  </a:lnTo>
                  <a:lnTo>
                    <a:pt x="303640" y="567490"/>
                  </a:lnTo>
                  <a:lnTo>
                    <a:pt x="303640" y="321100"/>
                  </a:lnTo>
                  <a:close/>
                  <a:moveTo>
                    <a:pt x="7066" y="110711"/>
                  </a:moveTo>
                  <a:cubicBezTo>
                    <a:pt x="11470" y="108359"/>
                    <a:pt x="16795" y="108461"/>
                    <a:pt x="20994" y="111120"/>
                  </a:cubicBezTo>
                  <a:lnTo>
                    <a:pt x="324532" y="302076"/>
                  </a:lnTo>
                  <a:cubicBezTo>
                    <a:pt x="328526" y="304531"/>
                    <a:pt x="330881" y="308929"/>
                    <a:pt x="330881" y="313633"/>
                  </a:cubicBezTo>
                  <a:lnTo>
                    <a:pt x="330881" y="592140"/>
                  </a:lnTo>
                  <a:cubicBezTo>
                    <a:pt x="330881" y="597151"/>
                    <a:pt x="328218" y="601754"/>
                    <a:pt x="323917" y="604106"/>
                  </a:cubicBezTo>
                  <a:cubicBezTo>
                    <a:pt x="321767" y="605231"/>
                    <a:pt x="319514" y="605845"/>
                    <a:pt x="317261" y="605845"/>
                  </a:cubicBezTo>
                  <a:cubicBezTo>
                    <a:pt x="314700" y="605845"/>
                    <a:pt x="312243" y="605129"/>
                    <a:pt x="309990" y="603697"/>
                  </a:cubicBezTo>
                  <a:lnTo>
                    <a:pt x="6452" y="412844"/>
                  </a:lnTo>
                  <a:cubicBezTo>
                    <a:pt x="2458" y="410287"/>
                    <a:pt x="0" y="405992"/>
                    <a:pt x="0" y="401287"/>
                  </a:cubicBezTo>
                  <a:lnTo>
                    <a:pt x="0" y="122678"/>
                  </a:lnTo>
                  <a:cubicBezTo>
                    <a:pt x="0" y="117666"/>
                    <a:pt x="2765" y="113166"/>
                    <a:pt x="7066" y="110711"/>
                  </a:cubicBezTo>
                  <a:close/>
                  <a:moveTo>
                    <a:pt x="88994" y="56196"/>
                  </a:moveTo>
                  <a:cubicBezTo>
                    <a:pt x="93398" y="53741"/>
                    <a:pt x="98725" y="53945"/>
                    <a:pt x="102924" y="56605"/>
                  </a:cubicBezTo>
                  <a:lnTo>
                    <a:pt x="406527" y="247560"/>
                  </a:lnTo>
                  <a:cubicBezTo>
                    <a:pt x="410522" y="250015"/>
                    <a:pt x="412878" y="254413"/>
                    <a:pt x="412878" y="259015"/>
                  </a:cubicBezTo>
                  <a:lnTo>
                    <a:pt x="412878" y="537624"/>
                  </a:lnTo>
                  <a:cubicBezTo>
                    <a:pt x="412878" y="542636"/>
                    <a:pt x="410215" y="547136"/>
                    <a:pt x="405913" y="549591"/>
                  </a:cubicBezTo>
                  <a:cubicBezTo>
                    <a:pt x="403762" y="550716"/>
                    <a:pt x="401508" y="551227"/>
                    <a:pt x="399255" y="551227"/>
                  </a:cubicBezTo>
                  <a:cubicBezTo>
                    <a:pt x="396694" y="551227"/>
                    <a:pt x="394236" y="550613"/>
                    <a:pt x="391982" y="549181"/>
                  </a:cubicBezTo>
                  <a:lnTo>
                    <a:pt x="351010" y="523407"/>
                  </a:lnTo>
                  <a:cubicBezTo>
                    <a:pt x="344659" y="519418"/>
                    <a:pt x="342713" y="511031"/>
                    <a:pt x="346708" y="504588"/>
                  </a:cubicBezTo>
                  <a:cubicBezTo>
                    <a:pt x="350805" y="498246"/>
                    <a:pt x="359205" y="496303"/>
                    <a:pt x="365555" y="500292"/>
                  </a:cubicBezTo>
                  <a:lnTo>
                    <a:pt x="385632" y="512975"/>
                  </a:lnTo>
                  <a:lnTo>
                    <a:pt x="385632" y="266584"/>
                  </a:lnTo>
                  <a:lnTo>
                    <a:pt x="109275" y="92812"/>
                  </a:lnTo>
                  <a:lnTo>
                    <a:pt x="109275" y="125848"/>
                  </a:lnTo>
                  <a:cubicBezTo>
                    <a:pt x="109275" y="133416"/>
                    <a:pt x="103129" y="139451"/>
                    <a:pt x="95652" y="139451"/>
                  </a:cubicBezTo>
                  <a:cubicBezTo>
                    <a:pt x="88072" y="139451"/>
                    <a:pt x="81926" y="133416"/>
                    <a:pt x="81926" y="125848"/>
                  </a:cubicBezTo>
                  <a:lnTo>
                    <a:pt x="81926" y="68162"/>
                  </a:lnTo>
                  <a:cubicBezTo>
                    <a:pt x="81926" y="63151"/>
                    <a:pt x="84692" y="58548"/>
                    <a:pt x="88994" y="56196"/>
                  </a:cubicBezTo>
                  <a:close/>
                  <a:moveTo>
                    <a:pt x="170921" y="1720"/>
                  </a:moveTo>
                  <a:cubicBezTo>
                    <a:pt x="175325" y="-735"/>
                    <a:pt x="180652" y="-531"/>
                    <a:pt x="184851" y="2129"/>
                  </a:cubicBezTo>
                  <a:lnTo>
                    <a:pt x="488454" y="192982"/>
                  </a:lnTo>
                  <a:cubicBezTo>
                    <a:pt x="492449" y="195539"/>
                    <a:pt x="494805" y="199834"/>
                    <a:pt x="494805" y="204539"/>
                  </a:cubicBezTo>
                  <a:lnTo>
                    <a:pt x="494805" y="483148"/>
                  </a:lnTo>
                  <a:cubicBezTo>
                    <a:pt x="494805" y="488057"/>
                    <a:pt x="492142" y="492660"/>
                    <a:pt x="487840" y="495115"/>
                  </a:cubicBezTo>
                  <a:cubicBezTo>
                    <a:pt x="485689" y="496240"/>
                    <a:pt x="483435" y="496751"/>
                    <a:pt x="481182" y="496751"/>
                  </a:cubicBezTo>
                  <a:cubicBezTo>
                    <a:pt x="478621" y="496751"/>
                    <a:pt x="476163" y="496035"/>
                    <a:pt x="473909" y="494705"/>
                  </a:cubicBezTo>
                  <a:lnTo>
                    <a:pt x="432937" y="468931"/>
                  </a:lnTo>
                  <a:cubicBezTo>
                    <a:pt x="426586" y="464942"/>
                    <a:pt x="424640" y="456453"/>
                    <a:pt x="428635" y="450112"/>
                  </a:cubicBezTo>
                  <a:cubicBezTo>
                    <a:pt x="432732" y="443770"/>
                    <a:pt x="441132" y="441827"/>
                    <a:pt x="447482" y="445816"/>
                  </a:cubicBezTo>
                  <a:lnTo>
                    <a:pt x="467559" y="458396"/>
                  </a:lnTo>
                  <a:lnTo>
                    <a:pt x="467559" y="212108"/>
                  </a:lnTo>
                  <a:lnTo>
                    <a:pt x="191202" y="38336"/>
                  </a:lnTo>
                  <a:lnTo>
                    <a:pt x="191202" y="71372"/>
                  </a:lnTo>
                  <a:cubicBezTo>
                    <a:pt x="191202" y="78838"/>
                    <a:pt x="185056" y="84975"/>
                    <a:pt x="177579" y="84975"/>
                  </a:cubicBezTo>
                  <a:cubicBezTo>
                    <a:pt x="169999" y="84975"/>
                    <a:pt x="163853" y="78838"/>
                    <a:pt x="163853" y="71372"/>
                  </a:cubicBezTo>
                  <a:lnTo>
                    <a:pt x="163853" y="13584"/>
                  </a:lnTo>
                  <a:cubicBezTo>
                    <a:pt x="163853" y="8675"/>
                    <a:pt x="166619" y="4072"/>
                    <a:pt x="170921" y="172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6" name="文本框 9"/>
          <p:cNvSpPr txBox="1"/>
          <p:nvPr>
            <p:custDataLst>
              <p:tags r:id="rId18"/>
            </p:custDataLst>
          </p:nvPr>
        </p:nvSpPr>
        <p:spPr>
          <a:xfrm>
            <a:off x="1676400" y="1430655"/>
            <a:ext cx="1560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19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汉仪旗黑-75S" panose="00020600040101010101" pitchFamily="18" charset="-122"/>
                <a:ea typeface="汉仪旗黑-75S" panose="00020600040101010101" pitchFamily="18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项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目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成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汉仪旗黑-50简" panose="00020600040101010101" pitchFamily="18" charset="-122"/>
              </a:rPr>
              <a:t>果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汉仪旗黑-50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ζ10ζ11ζ12ζ13ζ14ζ15ζ16ζ17ζ18ζ19ζ2ζ20ζ21ζ22ζ23ζ24ζ25ζ26ζ27ζ28ζ29ζ3ζ30ζ31ζ32ζ33ζ34ζ35ζ36ζ37ζ38ζ39ζ4ζ40ζ41ζ42ζ43ζ44ζ45ζ46ζ47ζ48ζ5ζ6ζ7ζ8ζ9-1"/>
  <p:tag name="KSO_WM_UNIT_TYPE" val="i"/>
  <p:tag name="KSO_WM_UNIT_INDEX" val="1"/>
  <p:tag name="KSO_WM_UNIT_ID" val="crop20201116_1*i*1"/>
  <p:tag name="KSO_WM_TEMPLATE_CATEGORY" val="crop"/>
  <p:tag name="KSO_WM_TEMPLATE_INDEX" val="20201116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8*224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48"/>
  <p:tag name="KSO_WM_UNIT_ID" val="crop20201116_1*ζ_h_d*1_1_48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67"/>
  <p:tag name="KSO_WM_BLIP_RECT_RIGHT" val="-389"/>
  <p:tag name="KSO_WM_BLIP_RECT_TOP" val="-337"/>
  <p:tag name="KSO_WM_BLIP_RECT_BOTTOM" val="-118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16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7*225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"/>
  <p:tag name="KSO_WM_UNIT_ID" val="crop20201116_1*ζ_h_d*1_1_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576"/>
  <p:tag name="KSO_WM_BLIP_RECT_RIGHT" val="-277"/>
  <p:tag name="KSO_WM_BLIP_RECT_TOP" val="-327"/>
  <p:tag name="KSO_WM_BLIP_RECT_BOTTOM" val="-130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17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8*223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"/>
  <p:tag name="KSO_WM_UNIT_ID" val="crop20201116_1*ζ_h_d*1_1_2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357"/>
  <p:tag name="KSO_WM_BLIP_RECT_RIGHT" val="-506"/>
  <p:tag name="KSO_WM_BLIP_RECT_TOP" val="-348"/>
  <p:tag name="KSO_WM_BLIP_RECT_BOTTOM" val="-105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18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7*223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"/>
  <p:tag name="KSO_WM_UNIT_ID" val="crop20201116_1*ζ_h_d*1_1_3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694"/>
  <p:tag name="KSO_WM_BLIP_RECT_RIGHT" val="-167"/>
  <p:tag name="KSO_WM_BLIP_RECT_TOP" val="-314"/>
  <p:tag name="KSO_WM_BLIP_RECT_BOTTOM" val="-142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19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6*224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4"/>
  <p:tag name="KSO_WM_UNIT_ID" val="crop20201116_1*ζ_h_d*1_1_4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695"/>
  <p:tag name="KSO_WM_BLIP_RECT_RIGHT" val="-161"/>
  <p:tag name="KSO_WM_BLIP_RECT_TOP" val="-102"/>
  <p:tag name="KSO_WM_BLIP_RECT_BOTTOM" val="-356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7*224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5"/>
  <p:tag name="KSO_WM_UNIT_ID" val="crop20201116_1*ζ_h_d*1_1_5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72"/>
  <p:tag name="KSO_WM_BLIP_RECT_RIGHT" val="-386"/>
  <p:tag name="KSO_WM_BLIP_RECT_TOP" val="-126"/>
  <p:tag name="KSO_WM_BLIP_RECT_BOTTOM" val="-330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21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7*223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6"/>
  <p:tag name="KSO_WM_UNIT_ID" val="crop20201116_1*ζ_h_d*1_1_6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692"/>
  <p:tag name="KSO_WM_BLIP_RECT_RIGHT" val="-169"/>
  <p:tag name="KSO_WM_BLIP_RECT_TOP" val="-420"/>
  <p:tag name="KSO_WM_BLIP_RECT_BOTTOM" val="-36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22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5*224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7"/>
  <p:tag name="KSO_WM_UNIT_ID" val="crop20201116_1*ζ_h_d*1_1_7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576"/>
  <p:tag name="KSO_WM_BLIP_RECT_RIGHT" val="-280"/>
  <p:tag name="KSO_WM_BLIP_RECT_TOP" val="-435"/>
  <p:tag name="KSO_WM_BLIP_RECT_BOTTOM" val="-25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23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7*222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8"/>
  <p:tag name="KSO_WM_UNIT_ID" val="crop20201116_1*ζ_h_d*1_1_8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75"/>
  <p:tag name="KSO_WM_BLIP_RECT_RIGHT" val="-392"/>
  <p:tag name="KSO_WM_BLIP_RECT_TOP" val="-231"/>
  <p:tag name="KSO_WM_BLIP_RECT_BOTTOM" val="-224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24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7*224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9"/>
  <p:tag name="KSO_WM_UNIT_ID" val="crop20201116_1*ζ_h_d*1_1_9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584"/>
  <p:tag name="KSO_WM_BLIP_RECT_RIGHT" val="-274"/>
  <p:tag name="KSO_WM_BLIP_RECT_TOP" val="-114"/>
  <p:tag name="KSO_WM_BLIP_RECT_BOTTOM" val="-343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25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7*223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0"/>
  <p:tag name="KSO_WM_UNIT_ID" val="crop20201116_1*ζ_h_d*1_1_10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361"/>
  <p:tag name="KSO_WM_BLIP_RECT_RIGHT" val="-501"/>
  <p:tag name="KSO_WM_BLIP_RECT_TOP" val="-138"/>
  <p:tag name="KSO_WM_BLIP_RECT_BOTTOM" val="-319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26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6*223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1"/>
  <p:tag name="KSO_WM_UNIT_ID" val="crop20201116_1*ζ_h_d*1_1_1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68"/>
  <p:tag name="KSO_WM_BLIP_RECT_RIGHT" val="-395"/>
  <p:tag name="KSO_WM_BLIP_RECT_TOP" val="-445"/>
  <p:tag name="KSO_WM_BLIP_RECT_BOTTOM" val="-12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27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6*223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2"/>
  <p:tag name="KSO_WM_UNIT_ID" val="crop20201116_1*ζ_h_d*1_1_12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354"/>
  <p:tag name="KSO_WM_BLIP_RECT_RIGHT" val="-506"/>
  <p:tag name="KSO_WM_BLIP_RECT_TOP" val="-458"/>
  <p:tag name="KSO_WM_BLIP_RECT_BOTTOM" val="0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28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7*222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3"/>
  <p:tag name="KSO_WM_UNIT_ID" val="crop20201116_1*ζ_h_d*1_1_13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700"/>
  <p:tag name="KSO_WM_BLIP_RECT_RIGHT" val="-165"/>
  <p:tag name="KSO_WM_BLIP_RECT_TOP" val="-208"/>
  <p:tag name="KSO_WM_BLIP_RECT_BOTTOM" val="-248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29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8*221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4"/>
  <p:tag name="KSO_WM_UNIT_ID" val="crop20201116_1*ζ_h_d*1_1_14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589"/>
  <p:tag name="KSO_WM_BLIP_RECT_RIGHT" val="-280"/>
  <p:tag name="KSO_WM_BLIP_RECT_TOP" val="-219"/>
  <p:tag name="KSO_WM_BLIP_RECT_BOTTOM" val="-235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55*222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5"/>
  <p:tag name="KSO_WM_UNIT_ID" val="crop20201116_1*ζ_h_d*1_1_15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360"/>
  <p:tag name="KSO_WM_BLIP_RECT_RIGHT" val="-505"/>
  <p:tag name="KSO_WM_BLIP_RECT_TOP" val="-246"/>
  <p:tag name="KSO_WM_BLIP_RECT_BOTTOM" val="-214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31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78*88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6"/>
  <p:tag name="KSO_WM_UNIT_ID" val="crop20201116_1*ζ_h_d*1_1_16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526"/>
  <p:tag name="KSO_WM_BLIP_RECT_RIGHT" val="-1821"/>
  <p:tag name="KSO_WM_BLIP_RECT_TOP" val="-64"/>
  <p:tag name="KSO_WM_BLIP_RECT_BOTTOM" val="-350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32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85*86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7"/>
  <p:tag name="KSO_WM_UNIT_ID" val="crop20201116_1*ζ_h_d*1_1_17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774"/>
  <p:tag name="KSO_WM_BLIP_RECT_RIGHT" val="-1615"/>
  <p:tag name="KSO_WM_BLIP_RECT_TOP" val="-208"/>
  <p:tag name="KSO_WM_BLIP_RECT_BOTTOM" val="-194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33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87*86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8"/>
  <p:tag name="KSO_WM_UNIT_ID" val="crop20201116_1*ζ_h_d*1_1_18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670"/>
  <p:tag name="KSO_WM_BLIP_RECT_RIGHT" val="-1725"/>
  <p:tag name="KSO_WM_BLIP_RECT_TOP" val="-369"/>
  <p:tag name="KSO_WM_BLIP_RECT_BOTTOM" val="-28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34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79*87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9"/>
  <p:tag name="KSO_WM_UNIT_ID" val="crop20201116_1*ζ_h_d*1_1_19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656"/>
  <p:tag name="KSO_WM_BLIP_RECT_RIGHT" val="-1706"/>
  <p:tag name="KSO_WM_BLIP_RECT_TOP" val="-284"/>
  <p:tag name="KSO_WM_BLIP_RECT_BOTTOM" val="-129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35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80*89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0"/>
  <p:tag name="KSO_WM_UNIT_ID" val="crop20201116_1*ζ_h_d*1_1_20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639"/>
  <p:tag name="KSO_WM_BLIP_RECT_RIGHT" val="-1681"/>
  <p:tag name="KSO_WM_BLIP_RECT_TOP" val="-185"/>
  <p:tag name="KSO_WM_BLIP_RECT_BOTTOM" val="-225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36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90*88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1"/>
  <p:tag name="KSO_WM_UNIT_ID" val="crop20201116_1*ζ_h_d*1_1_2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769"/>
  <p:tag name="KSO_WM_BLIP_RECT_RIGHT" val="-1568"/>
  <p:tag name="KSO_WM_BLIP_RECT_TOP" val="-390"/>
  <p:tag name="KSO_WM_BLIP_RECT_BOTTOM" val="-3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37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79*87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2"/>
  <p:tag name="KSO_WM_UNIT_ID" val="crop20201116_1*ζ_h_d*1_1_22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550"/>
  <p:tag name="KSO_WM_BLIP_RECT_RIGHT" val="-1824"/>
  <p:tag name="KSO_WM_BLIP_RECT_TOP" val="-356"/>
  <p:tag name="KSO_WM_BLIP_RECT_BOTTOM" val="-57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38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89*87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3"/>
  <p:tag name="KSO_WM_UNIT_ID" val="crop20201116_1*ζ_h_d*1_1_23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536"/>
  <p:tag name="KSO_WM_BLIP_RECT_RIGHT" val="-1830"/>
  <p:tag name="KSO_WM_BLIP_RECT_TOP" val="-153"/>
  <p:tag name="KSO_WM_BLIP_RECT_BOTTOM" val="-242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39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78*87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4"/>
  <p:tag name="KSO_WM_UNIT_ID" val="crop20201116_1*ζ_h_d*1_1_24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764"/>
  <p:tag name="KSO_WM_BLIP_RECT_RIGHT" val="-1607"/>
  <p:tag name="KSO_WM_BLIP_RECT_TOP" val="-116"/>
  <p:tag name="KSO_WM_BLIP_RECT_BOTTOM" val="-298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77*87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5"/>
  <p:tag name="KSO_WM_UNIT_ID" val="crop20201116_1*ζ_h_d*1_1_25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25"/>
  <p:tag name="KSO_WM_BLIP_RECT_RIGHT" val="-1937"/>
  <p:tag name="KSO_WM_BLIP_RECT_TOP" val="-234"/>
  <p:tag name="KSO_WM_BLIP_RECT_BOTTOM" val="-182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41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80*86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6"/>
  <p:tag name="KSO_WM_UNIT_ID" val="crop20201116_1*ζ_h_d*1_1_26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26"/>
  <p:tag name="KSO_WM_BLIP_RECT_RIGHT" val="-1960"/>
  <p:tag name="KSO_WM_BLIP_RECT_TOP" val="-134"/>
  <p:tag name="KSO_WM_BLIP_RECT_BOTTOM" val="-277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42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90*90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7"/>
  <p:tag name="KSO_WM_UNIT_ID" val="crop20201116_1*ζ_h_d*1_1_27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524"/>
  <p:tag name="KSO_WM_BLIP_RECT_RIGHT" val="-1766"/>
  <p:tag name="KSO_WM_BLIP_RECT_TOP" val="-246"/>
  <p:tag name="KSO_WM_BLIP_RECT_BOTTOM" val="-146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43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84*88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8"/>
  <p:tag name="KSO_WM_UNIT_ID" val="crop20201116_1*ζ_h_d*1_1_28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640"/>
  <p:tag name="KSO_WM_BLIP_RECT_RIGHT" val="-1710"/>
  <p:tag name="KSO_WM_BLIP_RECT_TOP" val="-87"/>
  <p:tag name="KSO_WM_BLIP_RECT_BOTTOM" val="-315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44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77*88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9"/>
  <p:tag name="KSO_WM_UNIT_ID" val="crop20201116_1*ζ_h_d*1_1_29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762"/>
  <p:tag name="KSO_WM_BLIP_RECT_RIGHT" val="-1575"/>
  <p:tag name="KSO_WM_BLIP_RECT_TOP" val="-313"/>
  <p:tag name="KSO_WM_BLIP_RECT_BOTTOM" val="-104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45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79*90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0"/>
  <p:tag name="KSO_WM_UNIT_ID" val="crop20201116_1*ζ_h_d*1_1_30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03"/>
  <p:tag name="KSO_WM_BLIP_RECT_RIGHT" val="-1891"/>
  <p:tag name="KSO_WM_BLIP_RECT_TOP" val="-37"/>
  <p:tag name="KSO_WM_BLIP_RECT_BOTTOM" val="-375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46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283*86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1"/>
  <p:tag name="KSO_WM_UNIT_ID" val="crop20201116_1*ζ_h_d*1_1_3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40"/>
  <p:tag name="KSO_WM_BLIP_RECT_RIGHT" val="-1967"/>
  <p:tag name="KSO_WM_BLIP_RECT_TOP" val="-325"/>
  <p:tag name="KSO_WM_BLIP_RECT_BOTTOM" val="-80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47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1*298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2"/>
  <p:tag name="KSO_WM_UNIT_ID" val="crop20201116_1*ζ_h_d*1_1_32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201"/>
  <p:tag name="KSO_WM_BLIP_RECT_RIGHT" val="-420"/>
  <p:tag name="KSO_WM_BLIP_RECT_TOP" val="-274"/>
  <p:tag name="KSO_WM_BLIP_RECT_BOTTOM" val="-1642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48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2*295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3"/>
  <p:tag name="KSO_WM_UNIT_ID" val="crop20201116_1*ζ_h_d*1_1_33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374"/>
  <p:tag name="KSO_WM_BLIP_RECT_RIGHT" val="-254"/>
  <p:tag name="KSO_WM_BLIP_RECT_TOP" val="-209"/>
  <p:tag name="KSO_WM_BLIP_RECT_BOTTOM" val="-1683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49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0*294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4"/>
  <p:tag name="KSO_WM_UNIT_ID" val="crop20201116_1*ζ_h_d*1_1_34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253"/>
  <p:tag name="KSO_WM_BLIP_RECT_RIGHT" val="-377"/>
  <p:tag name="KSO_WM_BLIP_RECT_TOP" val="-155"/>
  <p:tag name="KSO_WM_BLIP_RECT_BOTTOM" val="-1784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1*295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5"/>
  <p:tag name="KSO_WM_UNIT_ID" val="crop20201116_1*ζ_h_d*1_1_35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10"/>
  <p:tag name="KSO_WM_BLIP_RECT_RIGHT" val="-217"/>
  <p:tag name="KSO_WM_BLIP_RECT_TOP" val="-298"/>
  <p:tag name="KSO_WM_BLIP_RECT_BOTTOM" val="-1607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51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68*297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6"/>
  <p:tag name="KSO_WM_UNIT_ID" val="crop20201116_1*ζ_h_d*1_1_36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384"/>
  <p:tag name="KSO_WM_BLIP_RECT_RIGHT" val="-238"/>
  <p:tag name="KSO_WM_BLIP_RECT_TOP" val="0"/>
  <p:tag name="KSO_WM_BLIP_RECT_BOTTOM" val="-1997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52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2*295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7"/>
  <p:tag name="KSO_WM_UNIT_ID" val="crop20201116_1*ζ_h_d*1_1_37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301"/>
  <p:tag name="KSO_WM_BLIP_RECT_RIGHT" val="-327"/>
  <p:tag name="KSO_WM_BLIP_RECT_TOP" val="-30"/>
  <p:tag name="KSO_WM_BLIP_RECT_BOTTOM" val="-1844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53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1*295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8"/>
  <p:tag name="KSO_WM_UNIT_ID" val="crop20201116_1*ζ_h_d*1_1_38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215"/>
  <p:tag name="KSO_WM_BLIP_RECT_RIGHT" val="-412"/>
  <p:tag name="KSO_WM_BLIP_RECT_TOP" val="-61"/>
  <p:tag name="KSO_WM_BLIP_RECT_BOTTOM" val="-1848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54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2*294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9"/>
  <p:tag name="KSO_WM_UNIT_ID" val="crop20201116_1*ζ_h_d*1_1_39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98"/>
  <p:tag name="KSO_WM_BLIP_RECT_RIGHT" val="-132"/>
  <p:tag name="KSO_WM_BLIP_RECT_TOP" val="-267"/>
  <p:tag name="KSO_WM_BLIP_RECT_BOTTOM" val="-1626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55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1*294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40"/>
  <p:tag name="KSO_WM_UNIT_ID" val="crop20201116_1*ζ_h_d*1_1_40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338"/>
  <p:tag name="KSO_WM_BLIP_RECT_RIGHT" val="-291"/>
  <p:tag name="KSO_WM_BLIP_RECT_TOP" val="-123"/>
  <p:tag name="KSO_WM_BLIP_RECT_BOTTOM" val="-1796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56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0*298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41"/>
  <p:tag name="KSO_WM_UNIT_ID" val="crop20201116_1*ζ_h_d*1_1_4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19"/>
  <p:tag name="KSO_WM_BLIP_RECT_RIGHT" val="-201"/>
  <p:tag name="KSO_WM_BLIP_RECT_TOP" val="-90"/>
  <p:tag name="KSO_WM_BLIP_RECT_BOTTOM" val="-1841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57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2*299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42"/>
  <p:tag name="KSO_WM_UNIT_ID" val="crop20201116_1*ζ_h_d*1_1_42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321"/>
  <p:tag name="KSO_WM_BLIP_RECT_RIGHT" val="-297"/>
  <p:tag name="KSO_WM_BLIP_RECT_TOP" val="-325"/>
  <p:tag name="KSO_WM_BLIP_RECT_BOTTOM" val="-1553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58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1*294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43"/>
  <p:tag name="KSO_WM_UNIT_ID" val="crop20201116_1*ζ_h_d*1_1_43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130"/>
  <p:tag name="KSO_WM_BLIP_RECT_RIGHT" val="-500"/>
  <p:tag name="KSO_WM_BLIP_RECT_TOP" val="-93"/>
  <p:tag name="KSO_WM_BLIP_RECT_BOTTOM" val="-1820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59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0*298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44"/>
  <p:tag name="KSO_WM_UNIT_ID" val="crop20201116_1*ζ_h_d*1_1_44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456"/>
  <p:tag name="KSO_WM_BLIP_RECT_RIGHT" val="-165"/>
  <p:tag name="KSO_WM_BLIP_RECT_TOP" val="-181"/>
  <p:tag name="KSO_WM_BLIP_RECT_BOTTOM" val="-1751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69*298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45"/>
  <p:tag name="KSO_WM_UNIT_ID" val="crop20201116_1*ζ_h_d*1_1_45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286"/>
  <p:tag name="KSO_WM_BLIP_RECT_RIGHT" val="-335"/>
  <p:tag name="KSO_WM_BLIP_RECT_TOP" val="-252"/>
  <p:tag name="KSO_WM_BLIP_RECT_BOTTOM" val="-1722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61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0*294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46"/>
  <p:tag name="KSO_WM_UNIT_ID" val="crop20201116_1*ζ_h_d*1_1_46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166"/>
  <p:tag name="KSO_WM_BLIP_RECT_RIGHT" val="-463"/>
  <p:tag name="KSO_WM_BLIP_RECT_TOP" val="-187"/>
  <p:tag name="KSO_WM_BLIP_RECT_BOTTOM" val="-1759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62.xml><?xml version="1.0" encoding="utf-8"?>
<p:tagLst xmlns:p="http://schemas.openxmlformats.org/presentationml/2006/main">
  <p:tag name="PICTUREFILLRANGE" val="9ba9be09-9ec4-49fe-a1df-42ea32b3c4a6"/>
  <p:tag name="KSO_WM_UNIT_DIAGRAM_MODELTYPE" val="creativeCrop"/>
  <p:tag name="KSO_WM_UNIT_VALUE" val="71*299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47"/>
  <p:tag name="KSO_WM_UNIT_ID" val="crop20201116_1*ζ_h_d*1_1_47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235"/>
  <p:tag name="KSO_WM_BLIP_RECT_RIGHT" val="-383"/>
  <p:tag name="KSO_WM_BLIP_RECT_TOP" val="-365"/>
  <p:tag name="KSO_WM_BLIP_RECT_BOTTOM" val="-1553"/>
  <p:tag name="KSO_WM_CREATIVE_CROP_ORG_WIDTH" val="326.25"/>
  <p:tag name="KSO_WM_CREATIVE_CROP_ORG_HEIGHT" val="217.45"/>
  <p:tag name="KSO_WM_CREATIVE_CROP_HEIGHT" val="217.45"/>
  <p:tag name="KSO_WM_CREATIVE_CROP_WIDTH" val="216.495"/>
  <p:tag name="KSO_WM_CREATIVE_CROP_VERSION" val="1"/>
  <p:tag name="KSO_WM_CREATIVE_CROP_TEMPLATE_ID" val="3251855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388.27"/>
  <p:tag name="KSO_WM_CREATIVE_CROP_ORG_HEIGHT" val="247.25"/>
  <p:tag name="KSO_WM_BLIP_RECT_LEFT" val="-27"/>
  <p:tag name="KSO_WM_BLIP_RECT_RIGHT" val="-27"/>
  <p:tag name="KSO_WM_BLIP_RECT_TOP" val="-2"/>
  <p:tag name="KSO_WM_BLIP_RECT_BOTTOM" val="-2"/>
  <p:tag name="KSO_WM_CREATIVE_CROP_VERSION" val="1"/>
  <p:tag name="KSO_WM_CREATIVE_CROP_WIDTH" val="250.845"/>
  <p:tag name="KSO_WM_CREATIVE_CROP_HEIGHT" val="247.25"/>
  <p:tag name="KSO_WM_CREATIVE_CROP_TEMPLATE_ID" val="3126073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INDEX" val="20187308"/>
  <p:tag name="KSO_WM_TEMPLATE_CATEGORY" val="custom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63_1*i*1"/>
  <p:tag name="KSO_WM_TEMPLATE_CATEGORY" val="crop"/>
  <p:tag name="KSO_WM_TEMPLATE_INDEX" val="20194963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PA" val="v5.2.2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i"/>
  <p:tag name="KSO_WM_UNIT_INDEX" val="1_1_3"/>
  <p:tag name="KSO_WM_UNIT_ID" val="crop20194963_1*ζ_h_i*1_1_3"/>
  <p:tag name="KSO_WM_TEMPLATE_CATEGORY" val="crop"/>
  <p:tag name="KSO_WM_TEMPLATE_INDEX" val="20194963"/>
  <p:tag name="KSO_WM_UNIT_LAYERLEVEL" val="1_1_1"/>
  <p:tag name="KSO_WM_TAG_VERSION" val="1.0"/>
  <p:tag name="KSO_WM_BEAUTIFY_FLAG" val="#wm#"/>
  <p:tag name="PICTUREFILLRANGE" val="36ccaf6c-7af3-4251-8b16-6c4d44af1832"/>
  <p:tag name="KSO_WM_UNIT_DIAGRAM_MODELTYPE" val="creativeCrop"/>
  <p:tag name="KSO_WM_CREATIVE_CROP_ORG_WIDTH" val="489.894"/>
  <p:tag name="KSO_WM_CREATIVE_CROP_ORG_HEIGHT" val="302.25"/>
  <p:tag name="KSO_WM_CREATIVE_CROP_HEIGHT" val="302.25"/>
  <p:tag name="KSO_WM_CREATIVE_CROP_WIDTH" val="395.352"/>
  <p:tag name="KSO_WM_CREATIVE_CROP_VERSION" val="1"/>
  <p:tag name="KSO_WM_CREATIVE_CROP_TEMPLATE_ID" val="3106986"/>
</p:tagLst>
</file>

<file path=ppt/tags/tag272.xml><?xml version="1.0" encoding="utf-8"?>
<p:tagLst xmlns:p="http://schemas.openxmlformats.org/presentationml/2006/main">
  <p:tag name="PA" val="v5.2.2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i"/>
  <p:tag name="KSO_WM_UNIT_INDEX" val="1_1_1"/>
  <p:tag name="KSO_WM_UNIT_ID" val="crop20194963_1*ζ_h_i*1_1_1"/>
  <p:tag name="KSO_WM_TEMPLATE_CATEGORY" val="crop"/>
  <p:tag name="KSO_WM_TEMPLATE_INDEX" val="20194963"/>
  <p:tag name="KSO_WM_UNIT_LAYERLEVEL" val="1_1_1"/>
  <p:tag name="KSO_WM_TAG_VERSION" val="1.0"/>
  <p:tag name="KSO_WM_BEAUTIFY_FLAG" val="#wm#"/>
  <p:tag name="PICTUREFILLRANGE" val="36ccaf6c-7af3-4251-8b16-6c4d44af1832"/>
  <p:tag name="KSO_WM_UNIT_DIAGRAM_MODELTYPE" val="creativeCrop"/>
  <p:tag name="KSO_WM_CREATIVE_CROP_ORG_WIDTH" val="489.894"/>
  <p:tag name="KSO_WM_CREATIVE_CROP_ORG_HEIGHT" val="302.25"/>
  <p:tag name="KSO_WM_CREATIVE_CROP_HEIGHT" val="302.25"/>
  <p:tag name="KSO_WM_CREATIVE_CROP_WIDTH" val="395.352"/>
  <p:tag name="KSO_WM_CREATIVE_CROP_VERSION" val="1"/>
  <p:tag name="KSO_WM_CREATIVE_CROP_TEMPLATE_ID" val="3106986"/>
</p:tagLst>
</file>

<file path=ppt/tags/tag273.xml><?xml version="1.0" encoding="utf-8"?>
<p:tagLst xmlns:p="http://schemas.openxmlformats.org/presentationml/2006/main">
  <p:tag name="PA" val="v5.2.2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i"/>
  <p:tag name="KSO_WM_UNIT_INDEX" val="1_1_2"/>
  <p:tag name="KSO_WM_UNIT_ID" val="crop20194963_1*ζ_h_i*1_1_2"/>
  <p:tag name="KSO_WM_TEMPLATE_CATEGORY" val="crop"/>
  <p:tag name="KSO_WM_TEMPLATE_INDEX" val="20194963"/>
  <p:tag name="KSO_WM_UNIT_LAYERLEVEL" val="1_1_1"/>
  <p:tag name="KSO_WM_TAG_VERSION" val="1.0"/>
  <p:tag name="KSO_WM_BEAUTIFY_FLAG" val="#wm#"/>
  <p:tag name="PICTUREFILLRANGE" val="36ccaf6c-7af3-4251-8b16-6c4d44af1832"/>
  <p:tag name="KSO_WM_UNIT_DIAGRAM_MODELTYPE" val="creativeCrop"/>
  <p:tag name="KSO_WM_CREATIVE_CROP_ORG_WIDTH" val="489.894"/>
  <p:tag name="KSO_WM_CREATIVE_CROP_ORG_HEIGHT" val="302.25"/>
  <p:tag name="KSO_WM_CREATIVE_CROP_HEIGHT" val="302.25"/>
  <p:tag name="KSO_WM_CREATIVE_CROP_WIDTH" val="395.352"/>
  <p:tag name="KSO_WM_CREATIVE_CROP_VERSION" val="1"/>
  <p:tag name="KSO_WM_CREATIVE_CROP_TEMPLATE_ID" val="3106986"/>
</p:tagLst>
</file>

<file path=ppt/tags/tag274.xml><?xml version="1.0" encoding="utf-8"?>
<p:tagLst xmlns:p="http://schemas.openxmlformats.org/presentationml/2006/main">
  <p:tag name="PICTUREFILLRANGE" val="2c6e7530-7b18-4a69-a31d-5f058a0ee538"/>
  <p:tag name="KSO_WM_UNIT_VALUE" val="417*1012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1"/>
  <p:tag name="KSO_WM_UNIT_ID" val="crop20194963_1*ζ_h_d*1_1_1"/>
  <p:tag name="KSO_WM_TEMPLATE_CATEGORY" val="crop"/>
  <p:tag name="KSO_WM_TEMPLATE_INDEX" val="20194963"/>
  <p:tag name="KSO_WM_UNIT_LAYERLEVEL" val="1_1_1"/>
  <p:tag name="KSO_WM_TAG_VERSION" val="1.0"/>
  <p:tag name="KSO_WM_BEAUTIFY_FLAG" val="#wm#"/>
  <p:tag name="KSO_WM_UNIT_DIAGRAM_MODELTYPE" val="creativeCrop"/>
  <p:tag name="KSO_WM_BLIP_RECT_LEFT" val="-128"/>
  <p:tag name="KSO_WM_BLIP_RECT_RIGHT" val="-30"/>
  <p:tag name="KSO_WM_BLIP_RECT_TOP" val="-80"/>
  <p:tag name="KSO_WM_BLIP_RECT_BOTTOM" val="-237"/>
  <p:tag name="KSO_WM_CREATIVE_CROP_ORG_WIDTH" val="489.894"/>
  <p:tag name="KSO_WM_CREATIVE_CROP_ORG_HEIGHT" val="302.25"/>
  <p:tag name="KSO_WM_CREATIVE_CROP_HEIGHT" val="302.25"/>
  <p:tag name="KSO_WM_CREATIVE_CROP_WIDTH" val="395.352"/>
  <p:tag name="KSO_WM_CREATIVE_CROP_VERSION" val="1"/>
  <p:tag name="KSO_WM_CREATIVE_CROP_TEMPLATE_ID" val="3106986"/>
</p:tagLst>
</file>

<file path=ppt/tags/tag275.xml><?xml version="1.0" encoding="utf-8"?>
<p:tagLst xmlns:p="http://schemas.openxmlformats.org/presentationml/2006/main">
  <p:tag name="PICTUREFILLRANGE" val="2c6e7530-7b18-4a69-a31d-5f058a0ee538"/>
  <p:tag name="KSO_WM_UNIT_VALUE" val="903*967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2"/>
  <p:tag name="KSO_WM_UNIT_ID" val="crop20194963_1*ζ_h_d*1_1_2"/>
  <p:tag name="KSO_WM_TEMPLATE_CATEGORY" val="crop"/>
  <p:tag name="KSO_WM_TEMPLATE_INDEX" val="20194963"/>
  <p:tag name="KSO_WM_UNIT_LAYERLEVEL" val="1_1_1"/>
  <p:tag name="KSO_WM_TAG_VERSION" val="1.0"/>
  <p:tag name="KSO_WM_BEAUTIFY_FLAG" val="#wm#"/>
  <p:tag name="KSO_WM_UNIT_DIAGRAM_MODELTYPE" val="creativeCrop"/>
  <p:tag name="KSO_WM_BLIP_RECT_LEFT" val="-32"/>
  <p:tag name="KSO_WM_BLIP_RECT_RIGHT" val="-138"/>
  <p:tag name="KSO_WM_BLIP_RECT_TOP" val="-7"/>
  <p:tag name="KSO_WM_BLIP_RECT_BOTTOM" val="-85"/>
  <p:tag name="KSO_WM_CREATIVE_CROP_ORG_WIDTH" val="489.894"/>
  <p:tag name="KSO_WM_CREATIVE_CROP_ORG_HEIGHT" val="302.25"/>
  <p:tag name="KSO_WM_CREATIVE_CROP_HEIGHT" val="302.25"/>
  <p:tag name="KSO_WM_CREATIVE_CROP_WIDTH" val="395.352"/>
  <p:tag name="KSO_WM_CREATIVE_CROP_VERSION" val="1"/>
  <p:tag name="KSO_WM_CREATIVE_CROP_TEMPLATE_ID" val="3106986"/>
</p:tagLst>
</file>

<file path=ppt/tags/tag276.xml><?xml version="1.0" encoding="utf-8"?>
<p:tagLst xmlns:p="http://schemas.openxmlformats.org/presentationml/2006/main">
  <p:tag name="PICTUREFILLRANGE" val="2c6e7530-7b18-4a69-a31d-5f058a0ee538"/>
  <p:tag name="KSO_WM_UNIT_VALUE" val="516*553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3"/>
  <p:tag name="KSO_WM_UNIT_ID" val="crop20194963_1*ζ_h_d*1_1_3"/>
  <p:tag name="KSO_WM_TEMPLATE_CATEGORY" val="crop"/>
  <p:tag name="KSO_WM_TEMPLATE_INDEX" val="20194963"/>
  <p:tag name="KSO_WM_UNIT_LAYERLEVEL" val="1_1_1"/>
  <p:tag name="KSO_WM_TAG_VERSION" val="1.0"/>
  <p:tag name="KSO_WM_BEAUTIFY_FLAG" val="#wm#"/>
  <p:tag name="KSO_WM_UNIT_DIAGRAM_MODELTYPE" val="creativeCrop"/>
  <p:tag name="KSO_WM_BLIP_RECT_LEFT" val="-130"/>
  <p:tag name="KSO_WM_BLIP_RECT_RIGHT" val="-242"/>
  <p:tag name="KSO_WM_BLIP_RECT_TOP" val="-191"/>
  <p:tag name="KSO_WM_BLIP_RECT_BOTTOM" val="-45"/>
  <p:tag name="KSO_WM_CREATIVE_CROP_ORG_WIDTH" val="489.894"/>
  <p:tag name="KSO_WM_CREATIVE_CROP_ORG_HEIGHT" val="302.25"/>
  <p:tag name="KSO_WM_CREATIVE_CROP_HEIGHT" val="302.25"/>
  <p:tag name="KSO_WM_CREATIVE_CROP_WIDTH" val="395.352"/>
  <p:tag name="KSO_WM_CREATIVE_CROP_VERSION" val="1"/>
  <p:tag name="KSO_WM_CREATIVE_CROP_TEMPLATE_ID" val="3106986"/>
</p:tagLst>
</file>

<file path=ppt/tags/tag277.xml><?xml version="1.0" encoding="utf-8"?>
<p:tagLst xmlns:p="http://schemas.openxmlformats.org/presentationml/2006/main">
  <p:tag name="PICTUREFILLRANGE" val="2c6e7530-7b18-4a69-a31d-5f058a0ee538"/>
  <p:tag name="KSO_WM_UNIT_VALUE" val="41*789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4"/>
  <p:tag name="KSO_WM_UNIT_ID" val="crop20194963_1*ζ_h_d*1_1_4"/>
  <p:tag name="KSO_WM_TEMPLATE_CATEGORY" val="crop"/>
  <p:tag name="KSO_WM_TEMPLATE_INDEX" val="20194963"/>
  <p:tag name="KSO_WM_UNIT_LAYERLEVEL" val="1_1_1"/>
  <p:tag name="KSO_WM_TAG_VERSION" val="1.0"/>
  <p:tag name="KSO_WM_BEAUTIFY_FLAG" val="#wm#"/>
  <p:tag name="KSO_WM_UNIT_DIAGRAM_MODELTYPE" val="creativeCrop"/>
  <p:tag name="KSO_WM_BLIP_RECT_LEFT" val="-61"/>
  <p:tag name="KSO_WM_BLIP_RECT_RIGHT" val="-169"/>
  <p:tag name="KSO_WM_BLIP_RECT_TOP" val="-3753"/>
  <p:tag name="KSO_WM_BLIP_RECT_BOTTOM" val="-414"/>
  <p:tag name="KSO_WM_CREATIVE_CROP_ORG_WIDTH" val="489.894"/>
  <p:tag name="KSO_WM_CREATIVE_CROP_ORG_HEIGHT" val="302.25"/>
  <p:tag name="KSO_WM_CREATIVE_CROP_HEIGHT" val="302.25"/>
  <p:tag name="KSO_WM_CREATIVE_CROP_WIDTH" val="395.352"/>
  <p:tag name="KSO_WM_CREATIVE_CROP_VERSION" val="1"/>
  <p:tag name="KSO_WM_CREATIVE_CROP_TEMPLATE_ID" val="3106986"/>
</p:tagLst>
</file>

<file path=ppt/tags/tag278.xml><?xml version="1.0" encoding="utf-8"?>
<p:tagLst xmlns:p="http://schemas.openxmlformats.org/presentationml/2006/main">
  <p:tag name="PICTUREFILLRANGE" val="2c6e7530-7b18-4a69-a31d-5f058a0ee538"/>
  <p:tag name="KSO_WM_UNIT_VALUE" val="903*861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5"/>
  <p:tag name="KSO_WM_UNIT_ID" val="crop20194963_1*ζ_h_d*1_1_5"/>
  <p:tag name="KSO_WM_TEMPLATE_CATEGORY" val="crop"/>
  <p:tag name="KSO_WM_TEMPLATE_INDEX" val="20194963"/>
  <p:tag name="KSO_WM_UNIT_LAYERLEVEL" val="1_1_1"/>
  <p:tag name="KSO_WM_TAG_VERSION" val="1.0"/>
  <p:tag name="KSO_WM_BEAUTIFY_FLAG" val="#wm#"/>
  <p:tag name="KSO_WM_UNIT_DIAGRAM_MODELTYPE" val="creativeCrop"/>
  <p:tag name="KSO_WM_BLIP_RECT_LEFT" val="-150"/>
  <p:tag name="KSO_WM_BLIP_RECT_RIGHT" val="-53"/>
  <p:tag name="KSO_WM_BLIP_RECT_TOP" val="-85"/>
  <p:tag name="KSO_WM_BLIP_RECT_BOTTOM" val="-7"/>
  <p:tag name="KSO_WM_CREATIVE_CROP_ORG_WIDTH" val="489.894"/>
  <p:tag name="KSO_WM_CREATIVE_CROP_ORG_HEIGHT" val="302.25"/>
  <p:tag name="KSO_WM_CREATIVE_CROP_HEIGHT" val="302.25"/>
  <p:tag name="KSO_WM_CREATIVE_CROP_WIDTH" val="395.352"/>
  <p:tag name="KSO_WM_CREATIVE_CROP_VERSION" val="1"/>
  <p:tag name="KSO_WM_CREATIVE_CROP_TEMPLATE_ID" val="3106986"/>
</p:tagLst>
</file>

<file path=ppt/tags/tag279.xml><?xml version="1.0" encoding="utf-8"?>
<p:tagLst xmlns:p="http://schemas.openxmlformats.org/presentationml/2006/main">
  <p:tag name="PICTUREFILLRANGE" val="2c6e7530-7b18-4a69-a31d-5f058a0ee538"/>
  <p:tag name="KSO_WM_UNIT_VALUE" val="318*29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6"/>
  <p:tag name="KSO_WM_UNIT_ID" val="crop20194963_1*ζ_h_d*1_1_6"/>
  <p:tag name="KSO_WM_TEMPLATE_CATEGORY" val="crop"/>
  <p:tag name="KSO_WM_TEMPLATE_INDEX" val="20194963"/>
  <p:tag name="KSO_WM_UNIT_LAYERLEVEL" val="1_1_1"/>
  <p:tag name="KSO_WM_TAG_VERSION" val="1.0"/>
  <p:tag name="KSO_WM_BEAUTIFY_FLAG" val="#wm#"/>
  <p:tag name="KSO_WM_UNIT_DIAGRAM_MODELTYPE" val="creativeCrop"/>
  <p:tag name="KSO_WM_BLIP_RECT_LEFT" val="-8049"/>
  <p:tag name="KSO_WM_BLIP_RECT_RIGHT" val="-870"/>
  <p:tag name="KSO_WM_BLIP_RECT_TOP" val="-105"/>
  <p:tag name="KSO_WM_BLIP_RECT_BOTTOM" val="-342"/>
  <p:tag name="KSO_WM_CREATIVE_CROP_ORG_WIDTH" val="489.894"/>
  <p:tag name="KSO_WM_CREATIVE_CROP_ORG_HEIGHT" val="302.25"/>
  <p:tag name="KSO_WM_CREATIVE_CROP_HEIGHT" val="302.25"/>
  <p:tag name="KSO_WM_CREATIVE_CROP_WIDTH" val="395.352"/>
  <p:tag name="KSO_WM_CREATIVE_CROP_VERSION" val="1"/>
  <p:tag name="KSO_WM_CREATIVE_CROP_TEMPLATE_ID" val="3106986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PICTUREFILLRANGE" val="2c6e7530-7b18-4a69-a31d-5f058a0ee538"/>
  <p:tag name="KSO_WM_UNIT_VALUE" val="534*38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7"/>
  <p:tag name="KSO_WM_UNIT_ID" val="crop20194963_1*ζ_h_d*1_1_7"/>
  <p:tag name="KSO_WM_TEMPLATE_CATEGORY" val="crop"/>
  <p:tag name="KSO_WM_TEMPLATE_INDEX" val="20194963"/>
  <p:tag name="KSO_WM_UNIT_LAYERLEVEL" val="1_1_1"/>
  <p:tag name="KSO_WM_TAG_VERSION" val="1.0"/>
  <p:tag name="KSO_WM_BEAUTIFY_FLAG" val="#wm#"/>
  <p:tag name="KSO_WM_UNIT_DIAGRAM_MODELTYPE" val="creativeCrop"/>
  <p:tag name="KSO_WM_BLIP_RECT_LEFT" val="-5768"/>
  <p:tag name="KSO_WM_BLIP_RECT_RIGHT" val="-1043"/>
  <p:tag name="KSO_WM_BLIP_RECT_TOP" val="-185"/>
  <p:tag name="KSO_WM_BLIP_RECT_BOTTOM" val="-41"/>
  <p:tag name="KSO_WM_CREATIVE_CROP_ORG_WIDTH" val="489.894"/>
  <p:tag name="KSO_WM_CREATIVE_CROP_ORG_HEIGHT" val="302.25"/>
  <p:tag name="KSO_WM_CREATIVE_CROP_HEIGHT" val="302.25"/>
  <p:tag name="KSO_WM_CREATIVE_CROP_WIDTH" val="395.352"/>
  <p:tag name="KSO_WM_CREATIVE_CROP_VERSION" val="1"/>
  <p:tag name="KSO_WM_CREATIVE_CROP_TEMPLATE_ID" val="3106986"/>
</p:tagLst>
</file>

<file path=ppt/tags/tag281.xml><?xml version="1.0" encoding="utf-8"?>
<p:tagLst xmlns:p="http://schemas.openxmlformats.org/presentationml/2006/main">
  <p:tag name="PICTUREFILLRANGE" val="2c6e7530-7b18-4a69-a31d-5f058a0ee538"/>
  <p:tag name="KSO_WM_UNIT_VALUE" val="680*32"/>
  <p:tag name="KSO_WM_UNIT_HIGHLIGHT" val="0"/>
  <p:tag name="KSO_WM_UNIT_COMPATIBLE" val="0"/>
  <p:tag name="KSO_WM_UNIT_DIAGRAM_ISNUMVISUAL" val="0"/>
  <p:tag name="KSO_WM_UNIT_DIAGRAM_ISREFERUNIT" val="0"/>
  <p:tag name="KSO_WM_DIAGRAM_GROUP_CODE" val="1644321350"/>
  <p:tag name="KSO_WM_UNIT_TYPE" val="ζ_h_d"/>
  <p:tag name="KSO_WM_UNIT_INDEX" val="1_1_8"/>
  <p:tag name="KSO_WM_UNIT_ID" val="crop20194963_1*ζ_h_d*1_1_8"/>
  <p:tag name="KSO_WM_TEMPLATE_CATEGORY" val="crop"/>
  <p:tag name="KSO_WM_TEMPLATE_INDEX" val="20194963"/>
  <p:tag name="KSO_WM_UNIT_LAYERLEVEL" val="1_1_1"/>
  <p:tag name="KSO_WM_TAG_VERSION" val="1.0"/>
  <p:tag name="KSO_WM_BEAUTIFY_FLAG" val="#wm#"/>
  <p:tag name="KSO_WM_UNIT_DIAGRAM_MODELTYPE" val="creativeCrop"/>
  <p:tag name="KSO_WM_BLIP_RECT_LEFT" val="-776"/>
  <p:tag name="KSO_WM_BLIP_RECT_RIGHT" val="-7163"/>
  <p:tag name="KSO_WM_BLIP_RECT_TOP" val="-42"/>
  <p:tag name="KSO_WM_BLIP_RECT_BOTTOM" val="-113"/>
  <p:tag name="KSO_WM_CREATIVE_CROP_ORG_WIDTH" val="489.894"/>
  <p:tag name="KSO_WM_CREATIVE_CROP_ORG_HEIGHT" val="302.25"/>
  <p:tag name="KSO_WM_CREATIVE_CROP_HEIGHT" val="302.25"/>
  <p:tag name="KSO_WM_CREATIVE_CROP_WIDTH" val="395.352"/>
  <p:tag name="KSO_WM_CREATIVE_CROP_VERSION" val="1"/>
  <p:tag name="KSO_WM_CREATIVE_CROP_TEMPLATE_ID" val="3106986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27983_3*a*1"/>
  <p:tag name="KSO_WM_TEMPLATE_CATEGORY" val="diagram"/>
  <p:tag name="KSO_WM_TEMPLATE_INDEX" val="20227983"/>
  <p:tag name="KSO_WM_UNIT_LAYERLEVEL" val="1"/>
  <p:tag name="KSO_WM_TAG_VERSION" val="1.0"/>
  <p:tag name="KSO_WM_BEAUTIFY_FLAG" val="#wm#"/>
  <p:tag name="KSO_WM_UNIT_TEXT_FILL_FORE_SCHEMECOLOR_INDEX" val="5"/>
  <p:tag name="KSO_WM_UNIT_TEXT_FILL_TYPE" val="1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MH" val="20150915182619"/>
  <p:tag name="MH_LIBRARY" val="GRAPHIC"/>
  <p:tag name="MH_TYPE" val="Other"/>
  <p:tag name="MH_ORDER" val="1"/>
  <p:tag name="KSO_WM_BEAUTIFY_FLAG" val=""/>
</p:tagLst>
</file>

<file path=ppt/tags/tag318.xml><?xml version="1.0" encoding="utf-8"?>
<p:tagLst xmlns:p="http://schemas.openxmlformats.org/presentationml/2006/main">
  <p:tag name="MH" val="20150915182619"/>
  <p:tag name="MH_LIBRARY" val="GRAPHIC"/>
  <p:tag name="MH_TYPE" val="Other"/>
  <p:tag name="MH_ORDER" val="2"/>
  <p:tag name="KSO_WM_BEAUTIFY_FLAG" val=""/>
</p:tagLst>
</file>

<file path=ppt/tags/tag319.xml><?xml version="1.0" encoding="utf-8"?>
<p:tagLst xmlns:p="http://schemas.openxmlformats.org/presentationml/2006/main">
  <p:tag name="MH" val="20150915182619"/>
  <p:tag name="MH_LIBRARY" val="GRAPHIC"/>
  <p:tag name="MH_TYPE" val="Other"/>
  <p:tag name="MH_ORDER" val="3"/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MH" val="20150915182619"/>
  <p:tag name="MH_LIBRARY" val="GRAPHIC"/>
  <p:tag name="MH_TYPE" val="Other"/>
  <p:tag name="MH_ORDER" val="4"/>
  <p:tag name="KSO_WM_BEAUTIFY_FLAG" val=""/>
</p:tagLst>
</file>

<file path=ppt/tags/tag321.xml><?xml version="1.0" encoding="utf-8"?>
<p:tagLst xmlns:p="http://schemas.openxmlformats.org/presentationml/2006/main">
  <p:tag name="MH" val="20150915182619"/>
  <p:tag name="MH_LIBRARY" val="GRAPHIC"/>
  <p:tag name="MH_TYPE" val="Other"/>
  <p:tag name="MH_ORDER" val="5"/>
  <p:tag name="KSO_WM_BEAUTIFY_FLAG" val=""/>
</p:tagLst>
</file>

<file path=ppt/tags/tag322.xml><?xml version="1.0" encoding="utf-8"?>
<p:tagLst xmlns:p="http://schemas.openxmlformats.org/presentationml/2006/main">
  <p:tag name="MH" val="20150915182619"/>
  <p:tag name="MH_LIBRARY" val="GRAPHIC"/>
  <p:tag name="MH_TYPE" val="Other"/>
  <p:tag name="MH_ORDER" val="6"/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内容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27983_3*a*1"/>
  <p:tag name="KSO_WM_TEMPLATE_CATEGORY" val="diagram"/>
  <p:tag name="KSO_WM_TEMPLATE_INDEX" val="20227983"/>
  <p:tag name="KSO_WM_UNIT_LAYERLEVEL" val="1"/>
  <p:tag name="KSO_WM_TAG_VERSION" val="1.0"/>
  <p:tag name="KSO_WM_BEAUTIFY_FLAG" val=""/>
  <p:tag name="KSO_WM_UNIT_TEXT_FILL_FORE_SCHEMECOLOR_INDEX" val="5"/>
  <p:tag name="KSO_WM_UNIT_TEXT_FILL_TYPE" val="1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PP_MARK_KEY" val="a58f4ee5-8535-482d-b9d9-ed9d411048fb"/>
  <p:tag name="COMMONDATA" val="eyJoZGlkIjoiMzMwZjkyMDlmYmJhZTM1Nzg5NDdmNzdhNDBkNDE5ZDQifQ==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ISLIDE.DIAGRAM" val="2c4b2e27-e7a8-4565-a1c1-9ab99101e804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59_1*i*1"/>
  <p:tag name="KSO_WM_TEMPLATE_CATEGORY" val="crop"/>
  <p:tag name="KSO_WM_TEMPLATE_INDEX" val="20194959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PA" val="v5.2.2"/>
  <p:tag name="PICTUREFILLRANGE" val="df7dabbe-0c5a-414f-8b79-65e0fa43fb52"/>
  <p:tag name="KSO_WM_UNIT_VALUE" val="1081*629"/>
  <p:tag name="KSO_WM_UNIT_HIGHLIGHT" val="0"/>
  <p:tag name="KSO_WM_UNIT_COMPATIBLE" val="0"/>
  <p:tag name="KSO_WM_UNIT_DIAGRAM_ISNUMVISUAL" val="0"/>
  <p:tag name="KSO_WM_UNIT_DIAGRAM_ISREFERUNIT" val="0"/>
  <p:tag name="KSO_WM_DIAGRAM_GROUP_CODE" val="1644321498"/>
  <p:tag name="KSO_WM_UNIT_TYPE" val="ζ_h_d"/>
  <p:tag name="KSO_WM_UNIT_INDEX" val="1_1_1"/>
  <p:tag name="KSO_WM_UNIT_ID" val="crop20194959_1*ζ_h_d*1_1_1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-178"/>
  <p:tag name="KSO_WM_BLIP_RECT_RIGHT" val="-179"/>
  <p:tag name="KSO_WM_BLIP_RECT_TOP" val="-8"/>
  <p:tag name="KSO_WM_BLIP_RECT_BOTTOM" val="-69"/>
  <p:tag name="KSO_WM_CREATIVE_CROP_ORG_WIDTH" val="370.9"/>
  <p:tag name="KSO_WM_CREATIVE_CROP_ORG_HEIGHT" val="329.05"/>
  <p:tag name="KSO_WM_CREATIVE_CROP_HEIGHT" val="299.15"/>
  <p:tag name="KSO_WM_CREATIVE_CROP_WIDTH" val="370.9"/>
  <p:tag name="KSO_WM_CREATIVE_CROP_VERSION" val="1"/>
  <p:tag name="KSO_WM_CREATIVE_CROP_TEMPLATE_ID" val="3106962"/>
</p:tagLst>
</file>

<file path=ppt/tags/tag86.xml><?xml version="1.0" encoding="utf-8"?>
<p:tagLst xmlns:p="http://schemas.openxmlformats.org/presentationml/2006/main">
  <p:tag name="PA" val="v5.2.2"/>
  <p:tag name="PICTUREFILLRANGE" val="df7dabbe-0c5a-414f-8b79-65e0fa43fb52"/>
  <p:tag name="KSO_WM_UNIT_VALUE" val="623*629"/>
  <p:tag name="KSO_WM_UNIT_HIGHLIGHT" val="0"/>
  <p:tag name="KSO_WM_UNIT_COMPATIBLE" val="0"/>
  <p:tag name="KSO_WM_UNIT_DIAGRAM_ISNUMVISUAL" val="0"/>
  <p:tag name="KSO_WM_UNIT_DIAGRAM_ISREFERUNIT" val="0"/>
  <p:tag name="KSO_WM_DIAGRAM_GROUP_CODE" val="1644321498"/>
  <p:tag name="KSO_WM_UNIT_TYPE" val="ζ_h_d"/>
  <p:tag name="KSO_WM_UNIT_INDEX" val="1_1_2"/>
  <p:tag name="KSO_WM_UNIT_ID" val="crop20194959_1*ζ_h_d*1_1_2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-178"/>
  <p:tag name="KSO_WM_BLIP_RECT_RIGHT" val="-178"/>
  <p:tag name="KSO_WM_BLIP_RECT_TOP" val="-194"/>
  <p:tag name="KSO_WM_BLIP_RECT_BOTTOM" val="-14"/>
  <p:tag name="KSO_WM_CREATIVE_CROP_ORG_WIDTH" val="370.9"/>
  <p:tag name="KSO_WM_CREATIVE_CROP_ORG_HEIGHT" val="329.05"/>
  <p:tag name="KSO_WM_CREATIVE_CROP_HEIGHT" val="299.15"/>
  <p:tag name="KSO_WM_CREATIVE_CROP_WIDTH" val="370.9"/>
  <p:tag name="KSO_WM_CREATIVE_CROP_VERSION" val="1"/>
  <p:tag name="KSO_WM_CREATIVE_CROP_TEMPLATE_ID" val="3106962"/>
</p:tagLst>
</file>

<file path=ppt/tags/tag87.xml><?xml version="1.0" encoding="utf-8"?>
<p:tagLst xmlns:p="http://schemas.openxmlformats.org/presentationml/2006/main">
  <p:tag name="PA" val="v5.2.2"/>
  <p:tag name="PICTUREFILLRANGE" val="df7dabbe-0c5a-414f-8b79-65e0fa43fb52"/>
  <p:tag name="KSO_WM_UNIT_VALUE" val="718*726"/>
  <p:tag name="KSO_WM_UNIT_HIGHLIGHT" val="0"/>
  <p:tag name="KSO_WM_UNIT_COMPATIBLE" val="0"/>
  <p:tag name="KSO_WM_UNIT_DIAGRAM_ISNUMVISUAL" val="0"/>
  <p:tag name="KSO_WM_UNIT_DIAGRAM_ISREFERUNIT" val="0"/>
  <p:tag name="KSO_WM_DIAGRAM_GROUP_CODE" val="1644321498"/>
  <p:tag name="KSO_WM_UNIT_TYPE" val="ζ_h_d"/>
  <p:tag name="KSO_WM_UNIT_INDEX" val="1_1_3"/>
  <p:tag name="KSO_WM_UNIT_ID" val="crop20194959_1*ζ_h_d*1_1_3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-49"/>
  <p:tag name="KSO_WM_BLIP_RECT_RIGHT" val="-247"/>
  <p:tag name="KSO_WM_BLIP_RECT_TOP" val="-33"/>
  <p:tag name="KSO_WM_BLIP_RECT_BOTTOM" val="-133"/>
  <p:tag name="KSO_WM_CREATIVE_CROP_ORG_WIDTH" val="370.9"/>
  <p:tag name="KSO_WM_CREATIVE_CROP_ORG_HEIGHT" val="329.05"/>
  <p:tag name="KSO_WM_CREATIVE_CROP_HEIGHT" val="299.15"/>
  <p:tag name="KSO_WM_CREATIVE_CROP_WIDTH" val="370.9"/>
  <p:tag name="KSO_WM_CREATIVE_CROP_VERSION" val="1"/>
  <p:tag name="KSO_WM_CREATIVE_CROP_TEMPLATE_ID" val="3106962"/>
</p:tagLst>
</file>

<file path=ppt/tags/tag88.xml><?xml version="1.0" encoding="utf-8"?>
<p:tagLst xmlns:p="http://schemas.openxmlformats.org/presentationml/2006/main">
  <p:tag name="PA" val="v5.2.2"/>
  <p:tag name="PICTUREFILLRANGE" val="df7dabbe-0c5a-414f-8b79-65e0fa43fb52"/>
  <p:tag name="KSO_WM_UNIT_VALUE" val="567*574"/>
  <p:tag name="KSO_WM_UNIT_HIGHLIGHT" val="0"/>
  <p:tag name="KSO_WM_UNIT_COMPATIBLE" val="0"/>
  <p:tag name="KSO_WM_UNIT_DIAGRAM_ISNUMVISUAL" val="0"/>
  <p:tag name="KSO_WM_UNIT_DIAGRAM_ISREFERUNIT" val="0"/>
  <p:tag name="KSO_WM_DIAGRAM_GROUP_CODE" val="1644321498"/>
  <p:tag name="KSO_WM_UNIT_TYPE" val="ζ_h_d"/>
  <p:tag name="KSO_WM_UNIT_INDEX" val="1_1_4"/>
  <p:tag name="KSO_WM_UNIT_ID" val="crop20194959_1*ζ_h_d*1_1_4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-89"/>
  <p:tag name="KSO_WM_BLIP_RECT_RIGHT" val="-312"/>
  <p:tag name="KSO_WM_BLIP_RECT_TOP" val="-177"/>
  <p:tag name="KSO_WM_BLIP_RECT_BOTTOM" val="-61"/>
  <p:tag name="KSO_WM_CREATIVE_CROP_ORG_WIDTH" val="370.9"/>
  <p:tag name="KSO_WM_CREATIVE_CROP_ORG_HEIGHT" val="329.05"/>
  <p:tag name="KSO_WM_CREATIVE_CROP_HEIGHT" val="299.15"/>
  <p:tag name="KSO_WM_CREATIVE_CROP_WIDTH" val="370.9"/>
  <p:tag name="KSO_WM_CREATIVE_CROP_VERSION" val="1"/>
  <p:tag name="KSO_WM_CREATIVE_CROP_TEMPLATE_ID" val="3106962"/>
</p:tagLst>
</file>

<file path=ppt/tags/tag89.xml><?xml version="1.0" encoding="utf-8"?>
<p:tagLst xmlns:p="http://schemas.openxmlformats.org/presentationml/2006/main">
  <p:tag name="PA" val="v5.2.2"/>
  <p:tag name="PICTUREFILLRANGE" val="df7dabbe-0c5a-414f-8b79-65e0fa43fb52"/>
  <p:tag name="KSO_WM_UNIT_VALUE" val="567*574"/>
  <p:tag name="KSO_WM_UNIT_HIGHLIGHT" val="0"/>
  <p:tag name="KSO_WM_UNIT_COMPATIBLE" val="0"/>
  <p:tag name="KSO_WM_UNIT_DIAGRAM_ISNUMVISUAL" val="0"/>
  <p:tag name="KSO_WM_UNIT_DIAGRAM_ISREFERUNIT" val="0"/>
  <p:tag name="KSO_WM_DIAGRAM_GROUP_CODE" val="1644321498"/>
  <p:tag name="KSO_WM_UNIT_TYPE" val="ζ_h_d"/>
  <p:tag name="KSO_WM_UNIT_INDEX" val="1_1_5"/>
  <p:tag name="KSO_WM_UNIT_ID" val="crop20194959_1*ζ_h_d*1_1_5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-312"/>
  <p:tag name="KSO_WM_BLIP_RECT_RIGHT" val="-90"/>
  <p:tag name="KSO_WM_BLIP_RECT_TOP" val="-55"/>
  <p:tag name="KSO_WM_BLIP_RECT_BOTTOM" val="-182"/>
  <p:tag name="KSO_WM_CREATIVE_CROP_ORG_WIDTH" val="370.9"/>
  <p:tag name="KSO_WM_CREATIVE_CROP_ORG_HEIGHT" val="329.05"/>
  <p:tag name="KSO_WM_CREATIVE_CROP_HEIGHT" val="299.15"/>
  <p:tag name="KSO_WM_CREATIVE_CROP_WIDTH" val="370.9"/>
  <p:tag name="KSO_WM_CREATIVE_CROP_VERSION" val="1"/>
  <p:tag name="KSO_WM_CREATIVE_CROP_TEMPLATE_ID" val="310696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2"/>
  <p:tag name="PICTUREFILLRANGE" val="df7dabbe-0c5a-414f-8b79-65e0fa43fb52"/>
  <p:tag name="KSO_WM_UNIT_VALUE" val="718*726"/>
  <p:tag name="KSO_WM_UNIT_HIGHLIGHT" val="0"/>
  <p:tag name="KSO_WM_UNIT_COMPATIBLE" val="0"/>
  <p:tag name="KSO_WM_UNIT_DIAGRAM_ISNUMVISUAL" val="0"/>
  <p:tag name="KSO_WM_UNIT_DIAGRAM_ISREFERUNIT" val="0"/>
  <p:tag name="KSO_WM_DIAGRAM_GROUP_CODE" val="1644321498"/>
  <p:tag name="KSO_WM_UNIT_TYPE" val="ζ_h_d"/>
  <p:tag name="KSO_WM_UNIT_INDEX" val="1_1_6"/>
  <p:tag name="KSO_WM_UNIT_ID" val="crop20194959_1*ζ_h_d*1_1_6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-247"/>
  <p:tag name="KSO_WM_BLIP_RECT_RIGHT" val="-49"/>
  <p:tag name="KSO_WM_BLIP_RECT_TOP" val="-129"/>
  <p:tag name="KSO_WM_BLIP_RECT_BOTTOM" val="-38"/>
  <p:tag name="KSO_WM_CREATIVE_CROP_ORG_WIDTH" val="370.9"/>
  <p:tag name="KSO_WM_CREATIVE_CROP_ORG_HEIGHT" val="329.05"/>
  <p:tag name="KSO_WM_CREATIVE_CROP_HEIGHT" val="299.15"/>
  <p:tag name="KSO_WM_CREATIVE_CROP_WIDTH" val="370.9"/>
  <p:tag name="KSO_WM_CREATIVE_CROP_VERSION" val="1"/>
  <p:tag name="KSO_WM_CREATIVE_CROP_TEMPLATE_ID" val="3106962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018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2018佈景主題1</Template>
  <TotalTime>0</TotalTime>
  <Words>3234</Words>
  <Application>WPS 演示</Application>
  <PresentationFormat>寬螢幕</PresentationFormat>
  <Paragraphs>314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24</vt:i4>
      </vt:variant>
      <vt:variant>
        <vt:lpstr>自定义放映</vt:lpstr>
      </vt:variant>
      <vt:variant>
        <vt:i4>0</vt:i4>
      </vt:variant>
    </vt:vector>
  </HeadingPairs>
  <TitlesOfParts>
    <vt:vector size="64" baseType="lpstr">
      <vt:lpstr>Arial</vt:lpstr>
      <vt:lpstr>宋体</vt:lpstr>
      <vt:lpstr>Wingdings</vt:lpstr>
      <vt:lpstr>Microsoft JhengHei</vt:lpstr>
      <vt:lpstr>+標題中文字型</vt:lpstr>
      <vt:lpstr>Segoe Print</vt:lpstr>
      <vt:lpstr>Arial</vt:lpstr>
      <vt:lpstr>微软雅黑</vt:lpstr>
      <vt:lpstr>Microsoft YaHei UI</vt:lpstr>
      <vt:lpstr>汉仪旗黑-75S</vt:lpstr>
      <vt:lpstr>黑体</vt:lpstr>
      <vt:lpstr>Agency FB</vt:lpstr>
      <vt:lpstr>Trebuchet MS</vt:lpstr>
      <vt:lpstr>Impact</vt:lpstr>
      <vt:lpstr>思源黑体 CN Normal</vt:lpstr>
      <vt:lpstr>汉仪旗黑-50简</vt:lpstr>
      <vt:lpstr>Source Han Sans K Light</vt:lpstr>
      <vt:lpstr>Meiryo UI</vt:lpstr>
      <vt:lpstr>Calibri</vt:lpstr>
      <vt:lpstr>OPPOSans R</vt:lpstr>
      <vt:lpstr>OPPOSans H</vt:lpstr>
      <vt:lpstr>未来荧黑 Normal</vt:lpstr>
      <vt:lpstr>Wingdings</vt:lpstr>
      <vt:lpstr>Arial Unicode MS</vt:lpstr>
      <vt:lpstr>等线</vt:lpstr>
      <vt:lpstr>Adobe Naskh Medium</vt:lpstr>
      <vt:lpstr>DaunPenh</vt:lpstr>
      <vt:lpstr>思源黑体 CN Heavy</vt:lpstr>
      <vt:lpstr>Century Gothic</vt:lpstr>
      <vt:lpstr>Segoe UI Light</vt:lpstr>
      <vt:lpstr>PMingLiU</vt:lpstr>
      <vt:lpstr>Calibri Light</vt:lpstr>
      <vt:lpstr>2018佈景主題1</vt:lpstr>
      <vt:lpstr>2_有底紋母片</vt:lpstr>
      <vt:lpstr>3_有底紋母片</vt:lpstr>
      <vt:lpstr>4_有底紋母片</vt:lpstr>
      <vt:lpstr>5_有底紋母片</vt:lpstr>
      <vt:lpstr>6_有底紋母片</vt:lpstr>
      <vt:lpstr>7_有底紋母片</vt:lpstr>
      <vt:lpstr>Office 佈景主題​​</vt:lpstr>
      <vt:lpstr>专业能力认证简报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孟鴻 余</dc:creator>
  <cp:lastModifiedBy>小雨滴</cp:lastModifiedBy>
  <cp:revision>244</cp:revision>
  <dcterms:created xsi:type="dcterms:W3CDTF">2020-02-06T10:07:00Z</dcterms:created>
  <dcterms:modified xsi:type="dcterms:W3CDTF">2023-05-12T05:35:03Z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C4AA9AB3667548D7B85B2AAE068960AC_12</vt:lpwstr>
  </property>
</Properties>
</file>